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FF14-5695-4F91-B28A-34FAF7261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FC85E-EEE2-4FB4-98C4-71C10F2C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D3B9-0F0C-4661-956E-BB88E7DF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5A9B-A2D3-4108-8448-BF27433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2051-884D-4800-AF05-10DB91C2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8F41-FE93-4756-AFBE-21A7881B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B3AAC-EF67-4692-B9BF-4E344C36A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A09B-3035-4FE3-BE24-9FD1DE00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CCED-6CBF-4BFC-89DB-41EBA2D1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2F83-14FA-4D13-8D24-588D8C9F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ACA6E-571D-4C09-AC8F-A75100F26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8EA2A-CF67-474D-95E5-33ECB1182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A173-6946-4368-B3FC-35B1E7FC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F737-50F8-46CD-BDBE-5EE506F8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19-E0C2-407D-845B-8B2E047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55F2-7874-4C0E-A7BB-882BD7FA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2ACB-8858-4778-AF4B-5711BB14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EFCF-28FF-47D8-BAF4-8B4F52D2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E356-41E4-4CB6-B5DE-7118E337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4516-EF50-42B6-A84F-6BDC6BBC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68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A69-C749-4E2D-AAAA-92BB36C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3ADEA-7350-4689-BA4F-691DB321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7A44-1E5C-4C96-83C2-B36F174A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0377-F4B9-4E0D-8E17-4C279FC9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7880C-AFE3-43D0-AC98-C10BFB2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7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FE23-5790-4DCF-A803-D45E469D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9D22-243F-46E4-9773-CE8E49F3B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1AB7-1131-41E0-9417-0AC2479B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4D522-CF0D-4215-A282-4AAF1788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DC53-2543-4844-99F1-91D1ECA2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96434-FDD2-4381-B477-2886736E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6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0AA3-AE7A-43EE-B2F7-61967FEE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A8A73-E2EE-4060-81B9-8481878F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B7E6-1C72-474A-A00E-725A7B07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0FFD9-EA13-4A31-979F-6C5A05275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C3449-54FB-4EEA-94FA-497CDE2D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CD9EC-26A9-498B-9614-A8CEB810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1BE9-370C-40BC-AF6F-5708024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C3D67-B3E7-4E93-B5C2-91DC39C3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4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5483-7F3E-46F0-8488-9EE0C34C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E4F22-468E-4696-A4F1-1FFD9D00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36193-02EB-47E7-B0AF-23D7A533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87F7-5EDD-4B48-B2D9-6C494EAB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96D6D-D9F4-4F55-912D-0E777488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0163E-F2E2-4F6F-9183-C6B33106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C6E0D-0E5E-482D-9FA1-E52C9074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E71F-3AB4-48FD-8DD2-04F8E1C1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4A82-6708-46A4-BAA5-DE6B9632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3DAC9-C598-4803-BE51-DD09ED475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D9544-3193-4D11-8E1E-1365D91C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7CAD-CF58-4EB3-B56A-8690A57C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E063-48A2-4171-A919-EE87DA8C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0F99-8F8E-49BF-B58E-D4B761AD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12849-675A-4184-8B95-0CE5F848D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608F1-D4E9-4E29-925D-219F3ABF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A8F62-F4B9-45B3-B48D-E2A5241F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AC0FD-5EB5-4B97-A2F6-3D2C5750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5D8AB-61D9-4678-9890-86B5EFC4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6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DFD81-4D45-479C-AA96-C2BAA393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00072-9D7B-44CF-8535-18D48D35C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8008-21FB-48B5-AE83-6116EBAE5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8D20-4593-414F-919E-14A141A98948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6806-3E36-410C-A63B-5A517990F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A03A-CAE0-42A4-9166-9525DF9D9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4B71-A800-4806-8BB5-E11F755E4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FE27C-A6E1-4F96-9BA4-8A7A6B3E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" y="163543"/>
            <a:ext cx="5665654" cy="12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6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2BC80-A9C4-48CF-802C-302713D47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46" t="30315" r="28119" b="20629"/>
          <a:stretch/>
        </p:blipFill>
        <p:spPr>
          <a:xfrm>
            <a:off x="203913" y="207216"/>
            <a:ext cx="3755244" cy="47705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714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6740E2-641D-4F99-8CA4-D822A6EBC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42" t="18865" r="14864" b="28936"/>
          <a:stretch/>
        </p:blipFill>
        <p:spPr>
          <a:xfrm>
            <a:off x="204280" y="184825"/>
            <a:ext cx="9249104" cy="46498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B9DE12-6D56-42C2-8E0D-4186259E74DD}"/>
              </a:ext>
            </a:extLst>
          </p:cNvPr>
          <p:cNvSpPr/>
          <p:nvPr/>
        </p:nvSpPr>
        <p:spPr>
          <a:xfrm>
            <a:off x="1984443" y="4552545"/>
            <a:ext cx="754173" cy="2042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CB7C4-110B-4BF8-AD2C-D502E464D1DF}"/>
              </a:ext>
            </a:extLst>
          </p:cNvPr>
          <p:cNvSpPr/>
          <p:nvPr/>
        </p:nvSpPr>
        <p:spPr>
          <a:xfrm>
            <a:off x="5084324" y="4549303"/>
            <a:ext cx="754173" cy="2042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078E4-092D-4E99-97B4-1589EF852CB2}"/>
              </a:ext>
            </a:extLst>
          </p:cNvPr>
          <p:cNvSpPr/>
          <p:nvPr/>
        </p:nvSpPr>
        <p:spPr>
          <a:xfrm>
            <a:off x="8213390" y="4319081"/>
            <a:ext cx="677692" cy="5155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001AE-DE48-459A-91CA-B6B6926F3704}"/>
              </a:ext>
            </a:extLst>
          </p:cNvPr>
          <p:cNvSpPr/>
          <p:nvPr/>
        </p:nvSpPr>
        <p:spPr>
          <a:xfrm>
            <a:off x="1984442" y="3458184"/>
            <a:ext cx="754173" cy="2042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CD6CE-0D62-4173-8DC1-29CDA47A867B}"/>
              </a:ext>
            </a:extLst>
          </p:cNvPr>
          <p:cNvSpPr/>
          <p:nvPr/>
        </p:nvSpPr>
        <p:spPr>
          <a:xfrm>
            <a:off x="1984442" y="3095018"/>
            <a:ext cx="856035" cy="2042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87902-BAD4-456B-A4AB-DD94AFAD0E3E}"/>
              </a:ext>
            </a:extLst>
          </p:cNvPr>
          <p:cNvSpPr/>
          <p:nvPr/>
        </p:nvSpPr>
        <p:spPr>
          <a:xfrm>
            <a:off x="1911761" y="3783249"/>
            <a:ext cx="1288639" cy="2829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7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8991B-A993-4BDB-9B94-A66D27311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1" t="37589" r="12382" b="18439"/>
          <a:stretch/>
        </p:blipFill>
        <p:spPr>
          <a:xfrm>
            <a:off x="223735" y="233464"/>
            <a:ext cx="9679022" cy="40329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B0469C-AB45-4C16-9F1E-9F2B666F27AA}"/>
              </a:ext>
            </a:extLst>
          </p:cNvPr>
          <p:cNvSpPr/>
          <p:nvPr/>
        </p:nvSpPr>
        <p:spPr>
          <a:xfrm>
            <a:off x="3463046" y="977630"/>
            <a:ext cx="554477" cy="8511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CE4498-BB74-47BC-ACE7-944939F85B7F}"/>
              </a:ext>
            </a:extLst>
          </p:cNvPr>
          <p:cNvSpPr/>
          <p:nvPr/>
        </p:nvSpPr>
        <p:spPr>
          <a:xfrm>
            <a:off x="3453318" y="3711103"/>
            <a:ext cx="554477" cy="218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69767-D24F-475B-8ADB-3168EE8DF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0" t="19007" r="14865" b="45390"/>
          <a:stretch/>
        </p:blipFill>
        <p:spPr>
          <a:xfrm>
            <a:off x="175099" y="194554"/>
            <a:ext cx="9572016" cy="3323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DC111-747E-4296-98A4-6A2B3F8146B7}"/>
              </a:ext>
            </a:extLst>
          </p:cNvPr>
          <p:cNvSpPr/>
          <p:nvPr/>
        </p:nvSpPr>
        <p:spPr>
          <a:xfrm>
            <a:off x="1809344" y="2339502"/>
            <a:ext cx="1342418" cy="2966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4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BCC9B-986F-484D-998C-8FF0F99F8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0" t="37246" r="12621" b="18261"/>
          <a:stretch/>
        </p:blipFill>
        <p:spPr>
          <a:xfrm>
            <a:off x="238540" y="238539"/>
            <a:ext cx="9751766" cy="41407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207BBC-2C83-4429-A2E1-56AE9B03F13B}"/>
              </a:ext>
            </a:extLst>
          </p:cNvPr>
          <p:cNvSpPr/>
          <p:nvPr/>
        </p:nvSpPr>
        <p:spPr>
          <a:xfrm>
            <a:off x="3482501" y="987358"/>
            <a:ext cx="554477" cy="1240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3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56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2023-02-19T14:05:37Z</dcterms:created>
  <dcterms:modified xsi:type="dcterms:W3CDTF">2023-02-21T09:25:20Z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2023-02-19T14:05:37Z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0582b035-4615-49f6-9fb4-0ce9aee93b4d</vt:lpwstr>
  </property>
  <property fmtid="{D5CDD505-2E9C-101B-9397-08002B2CF9AE}" pid="8" name="MSIP_Label_19540963-e559-4020-8a90-fe8a502c2801_ContentBits">
    <vt:lpwstr>0</vt:lpwstr>
  </property>
</Properties>
</file>