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DEC4-F93B-4EDE-A383-9E7334987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89C6E-0BCC-4D44-AA4F-4C608A772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523DF-8B3C-4B73-8CEF-58480F21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8E0A-6C35-4838-A91E-E53C9A032D50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E222A-FE57-49C0-8EBE-DBA1D3D1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01FB8-8725-4EA2-A8E5-D0555E8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B702-9246-42A7-A243-2EA90AACB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56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9C9AE-8A51-46C1-BFA5-6A1B2221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62507-F499-476C-A6B9-97678A489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9A9B6-4A35-4970-B29B-8C57670A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8E0A-6C35-4838-A91E-E53C9A032D50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5172D-B135-4DBF-AC5F-ECEC6196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AF600-5B5F-49FF-A351-8E69A322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B702-9246-42A7-A243-2EA90AACB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45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0919E-71D3-4AB1-B205-BC3F2E73E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2D9DC-0E8A-4F23-85B2-C8DA772D5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9308C-7F48-4201-ABE5-6581790C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8E0A-6C35-4838-A91E-E53C9A032D50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97568-D6D0-4901-B9ED-4F344426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F3413-6184-4D53-8197-ED474300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B702-9246-42A7-A243-2EA90AACB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96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6F75-5E18-4AC7-8D1A-1369072A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C65AA-DBE7-4B0A-B602-BA120749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DDC2A-BF5A-4FFC-8712-E69E4D8A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8E0A-6C35-4838-A91E-E53C9A032D50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F2D5-39A2-421D-B8EB-5BF093A1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81C22-634A-48D0-A3E3-D6EC49A76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B702-9246-42A7-A243-2EA90AACB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59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89559-9F53-497F-BC58-71784C31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843B8-5CDC-4686-A3DE-08501C185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54CAE-494C-4F19-B278-BCC2EB81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8E0A-6C35-4838-A91E-E53C9A032D50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83915-5A3A-47D4-8FEE-90E60A5A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D7535-4E7A-453A-B5DE-0A0E8ED4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B702-9246-42A7-A243-2EA90AACB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62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DAF8-294D-4562-882E-0B26ADA8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51BCB-F093-42E5-A460-BB9C9B61B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03C3-F1DC-4DFD-886B-152CB99A2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050BA-BB05-40DB-9563-E4947CEB5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8E0A-6C35-4838-A91E-E53C9A032D50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C88FA-9641-433A-BD58-419383AC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FEEBF-DC40-4322-9441-C6C3EEAC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B702-9246-42A7-A243-2EA90AACB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30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D78D-7EB3-40F6-A2A5-A2BDA69E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E0710-12AD-451D-9CBA-935665D2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C08DA-8698-4DAF-BBD8-08B100130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D22E5-1D78-489A-A52F-1A4A8B253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229EA-E13F-401D-A7EC-110C1A104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B231D3-08CB-49D6-B05B-9D7E3E3F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8E0A-6C35-4838-A91E-E53C9A032D50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8847F-AA20-4C16-8164-B75B3BDD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05615-A4AD-4682-B1AB-34F48771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B702-9246-42A7-A243-2EA90AACB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86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72DF-C424-433A-9783-A922026AC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DC31B-B0CB-44ED-A4CD-C00463F3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8E0A-6C35-4838-A91E-E53C9A032D50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DBB1C-3E50-4F22-B4E4-CD861BF9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88523-813F-48A3-9863-35D743B2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B702-9246-42A7-A243-2EA90AACB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22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DD28E-15DB-4618-BB03-C3532281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8E0A-6C35-4838-A91E-E53C9A032D50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F9D9A-3284-40FD-B297-94BDBD19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FF727-412B-4922-BFDB-91849910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B702-9246-42A7-A243-2EA90AACB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9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0A74-021E-433C-9FFC-E8D38879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216D-1934-4A25-88C1-9D886B749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12246-6934-476A-AA52-5B6818508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F82B8-FFF2-43D1-8E7F-5D639108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8E0A-6C35-4838-A91E-E53C9A032D50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7B1D3-FB1A-4850-9EC7-A8679611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3558F-832B-467E-8F70-E0ADE1F0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B702-9246-42A7-A243-2EA90AACB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73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5FF0-7319-483A-82D8-7BF2E77C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CD27A6-38EC-46DF-B1FC-0AF919C75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9B039-354B-4FDF-A83B-5AF2610AC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5C97B-C5CF-449D-B3D3-D1F01A54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8E0A-6C35-4838-A91E-E53C9A032D50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1F50F-33DF-466F-BF85-1E2A4186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222F9-5854-47C1-B940-0D08A544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B702-9246-42A7-A243-2EA90AACB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05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E01A0-4781-426A-A932-648F5AC7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DDA3F-848E-4AC4-89DC-ABE2F9525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7DCBA-30FF-4402-93D6-BCE09BE7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48E0A-6C35-4838-A91E-E53C9A032D50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C333A-4794-4704-AAC5-E570A8A57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D65E6-9F10-4632-A0E3-464AB71C3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9B702-9246-42A7-A243-2EA90AACB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01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8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2023-02-19T18:37:26Z</dcterms:created>
  <dcterms:modified xsi:type="dcterms:W3CDTF">2023-02-19T18:37:31Z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2023-02-19T18:37:28Z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ad6d3c3c-68e8-4702-8bb7-037fe08e6eea</vt:lpwstr>
  </property>
  <property fmtid="{D5CDD505-2E9C-101B-9397-08002B2CF9AE}" pid="8" name="MSIP_Label_19540963-e559-4020-8a90-fe8a502c2801_ContentBits">
    <vt:lpwstr>0</vt:lpwstr>
  </property>
</Properties>
</file>