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2684-DBAF-4495-9934-608628D83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D409D-FD89-4BE3-92DB-5E0B3FE0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3EA70-C854-4378-B617-92C6B558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364F-8924-47DD-85FD-7F2403E8D7A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5E537-775F-492B-B158-FB4DDCF0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1648F-D249-4963-AA68-547CA7D6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A0A24-9FFC-4C09-9D24-6A0E67B7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25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E864-51DA-4FB0-B757-440E246C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E0525-945F-4FD9-A001-095F3FAB2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8CCA-C47B-4815-AFB5-E16B7B6E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364F-8924-47DD-85FD-7F2403E8D7A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F122A-A544-42F0-9334-83D6D704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271F-519F-4110-AE9A-279E08B5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A0A24-9FFC-4C09-9D24-6A0E67B7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9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9378C-4273-4697-A3BA-16131FA77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56C34-864D-4718-BA44-7225C007C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36680-F94E-4CC6-AE47-D554ACD1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364F-8924-47DD-85FD-7F2403E8D7A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FFF4B-EA34-436D-BCD1-71AD41AF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BF3C-1A87-4370-94D3-C69E60C1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A0A24-9FFC-4C09-9D24-6A0E67B7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63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A8CD-1621-45A5-8F93-C2201F97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DDA2-54C7-4521-AC7F-F74283CF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E1488-6619-4EA2-8828-D0342D2C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364F-8924-47DD-85FD-7F2403E8D7A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617DD-C0BD-4592-8399-199EE4C6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75298-1B8B-4239-8D4A-FA2C3849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A0A24-9FFC-4C09-9D24-6A0E67B7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4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6E3D-43B5-44F1-9D31-281EA2BE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E4A5B-A70F-48D4-8A67-8856CE7F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4849-0474-484E-8B3D-A972727B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364F-8924-47DD-85FD-7F2403E8D7A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A188-1947-4DAB-81AA-26F2353F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3523-44DA-4D3C-A4A1-0934227B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A0A24-9FFC-4C09-9D24-6A0E67B7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6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AAED-BC38-4D39-8A2B-0CC5E254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F553-E843-4B88-ABB9-71538FD57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B8CAB-3C81-4AEA-9964-9A5D87F67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7F74-D230-496E-B4E2-7AE15BA0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364F-8924-47DD-85FD-7F2403E8D7A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123C-F49D-485A-9FAE-F74E30EF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4D33-C352-4060-802B-1E5C4F08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A0A24-9FFC-4C09-9D24-6A0E67B7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7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D6A-81EA-4D85-82E6-D97D7873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4A9EE-3B29-45B0-AFEE-FF01C4E4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7B02D-5BD5-4165-86E4-93BE13B76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66D3A-A9F1-4F57-88E0-C6587A887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FD76A-D747-4594-B594-5D9B901C3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0257A-A154-4756-BA13-96445B7D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364F-8924-47DD-85FD-7F2403E8D7A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E62B2-BB90-49A3-8AAA-B6290CBB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95762-39B8-402F-8839-BB9E5331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A0A24-9FFC-4C09-9D24-6A0E67B7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BA5B-697C-416C-B524-E10425CC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4C5C9-8D69-4B9D-91E8-6FDC926D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364F-8924-47DD-85FD-7F2403E8D7A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E4D67-5507-4F41-A69E-F351723E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F4157-CCA2-4E83-8EFD-7130DAE8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A0A24-9FFC-4C09-9D24-6A0E67B7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7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4057C-175B-4F5B-8D5C-A40B24E4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364F-8924-47DD-85FD-7F2403E8D7A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860D7-1469-4DFE-A04F-B84E3122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C1BC9-67CD-4600-A18A-066FE7B3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A0A24-9FFC-4C09-9D24-6A0E67B7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88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0B6C-584A-4621-8F21-FA34A544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B7075-5F56-4980-B612-CF90109F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F9784-F1EF-4E43-BE06-FFCDA49E7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B0D2-F17B-4D33-8F3D-8EB8DA12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364F-8924-47DD-85FD-7F2403E8D7A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A3131-2A4C-4032-BCB8-3FB0390F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0CC9E-7645-464C-B632-C7ACE499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A0A24-9FFC-4C09-9D24-6A0E67B7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7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671D-1EC1-445C-A7E5-4AAFA44C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60A76-2DB8-42DA-8BA1-0E771B174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258B-CEDC-4016-AE9A-AF72C4E06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6FB12-9460-4D0D-89C0-9121D630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364F-8924-47DD-85FD-7F2403E8D7A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A7BA9-11BC-442C-ADA8-EEFB3F13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5763-D533-44B7-8D4A-E50A2F7A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A0A24-9FFC-4C09-9D24-6A0E67B7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22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549F5-F7C4-4A92-BA3F-3C3BA5A2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B1F0C-D389-45EE-82E5-D58047365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6705-1B28-4C67-A7F4-AB8A8AD88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7364F-8924-47DD-85FD-7F2403E8D7A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8EDB-FA25-4DE6-BFA1-2B86A2A3F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79100-9123-4015-987F-9A002432F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A0A24-9FFC-4C09-9D24-6A0E67B7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33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40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2023-02-19T18:37:44Z</dcterms:created>
  <dcterms:modified xsi:type="dcterms:W3CDTF">2023-02-19T18:37:48Z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2023-02-19T18:37:45Z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c5c9ac17-583c-4e0d-8992-d79abe04b2a1</vt:lpwstr>
  </property>
  <property fmtid="{D5CDD505-2E9C-101B-9397-08002B2CF9AE}" pid="8" name="MSIP_Label_19540963-e559-4020-8a90-fe8a502c2801_ContentBits">
    <vt:lpwstr>0</vt:lpwstr>
  </property>
</Properties>
</file>