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1726-35AF-4281-8FFA-02713E270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B17DF-7EB2-457A-BB5C-44F47459F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6C8D-E847-4636-ABF7-19322E4B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8F23-A511-411C-BCFC-EE61C05B165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1195D-49D4-4FCD-9988-2F212BC1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96956-B5CE-49DC-9E19-A8A15ED8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F65B-DC02-4198-847D-2FD61CCB8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2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03F1-917F-41EF-87A5-D1C99BA4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A4B38-CD13-4262-A8D6-7D5D40E1B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430D-E0C1-496C-A069-FC0657B9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8F23-A511-411C-BCFC-EE61C05B165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E24CB-E552-47BD-A6EE-E7A18C8A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D8B02-634F-4BF8-8A64-57B00D51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F65B-DC02-4198-847D-2FD61CCB8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B646D-7CBF-4DB6-BCCD-404D7A318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82C2E-5393-4B8E-8E50-42A61721A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0C3E-2547-481F-BC27-BD2FDD57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8F23-A511-411C-BCFC-EE61C05B165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0C532-117C-4B14-93AD-A93D083A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EE2F4-DC05-4137-AC35-7013A527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F65B-DC02-4198-847D-2FD61CCB8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1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B4AA-38A7-4F15-8183-6F39BA2A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AF64-9E36-45F2-B9BC-DFDDEF9AA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3D383-8D8A-4879-8FA6-4D46B186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8F23-A511-411C-BCFC-EE61C05B165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E484-2A20-4699-BA69-6B1F99B6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2F1F8-1285-4DE1-9DF3-7319C302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F65B-DC02-4198-847D-2FD61CCB8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8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A2DF-47BE-454E-8288-DC1B27D6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9E824-6513-4B39-871C-F9B86B05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43C20-02FA-4A49-932F-BBA8DB5E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8F23-A511-411C-BCFC-EE61C05B165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CEF8-D7D9-4C92-9EE6-72F6274C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93F3C-58C6-40D4-8ACF-1117D6EF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F65B-DC02-4198-847D-2FD61CCB8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923C-EBC0-429C-9396-315A8021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DE00-0AB1-4918-A103-DE2552E37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973AA-0833-449F-A993-B21BE33CB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25881-8735-4CFE-92A3-AD07795E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8F23-A511-411C-BCFC-EE61C05B165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D44C7-9963-4B6E-A170-C111EBD1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6F405-95E8-49B1-869A-2040DD88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F65B-DC02-4198-847D-2FD61CCB8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0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E055-2D40-4B81-A281-90BC4436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A879C-B227-4433-889E-2E0CD018D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48A28-728D-4074-991F-506BD9EA3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45487-D1BA-4B0A-8D11-10DC2606F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D7756-1743-4215-8090-1623EBAD8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91649-17DB-47D4-B144-7EAFC1BE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8F23-A511-411C-BCFC-EE61C05B165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7CEEC-9B23-4D93-B71A-B915CC8C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B5277-F5B5-4553-BB5A-3EBFB1BF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F65B-DC02-4198-847D-2FD61CCB8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0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B8FF-E8EA-450D-9C85-44719499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4E6FA-EFD0-4BB4-A87F-BCDDEA8E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8F23-A511-411C-BCFC-EE61C05B165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A5B0C-55DA-41BD-B5DE-AB9D988C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A803B-9A52-4469-8C63-D16955F7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F65B-DC02-4198-847D-2FD61CCB8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0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15014-8142-4A1A-A961-40661CF8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8F23-A511-411C-BCFC-EE61C05B165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A85B7-1A9F-429B-940D-9FD4542F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B098D-7AA9-4978-829D-BF1442AA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F65B-DC02-4198-847D-2FD61CCB8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EBE1-B9A1-46AB-9438-9D3FD96B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1996-C1BF-4CD9-BF98-C60B42CE5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1547D-2AC2-420B-A9ED-D3E129CFC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63CE9-7AB1-4803-B005-DB075CBC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8F23-A511-411C-BCFC-EE61C05B165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7708-14EE-4EBD-8B83-DB0C3ECB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FE254-BF6C-4D94-BB81-4DE854F3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F65B-DC02-4198-847D-2FD61CCB8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5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7EB1-59AB-4CFE-AFA6-539AE45E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6E736-8E3A-4B37-9D49-F9586413B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EBD37-E1A5-4504-9DB7-076A238FA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5053-0875-4ED9-9F75-28493CFD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8F23-A511-411C-BCFC-EE61C05B165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95E2E-C232-4D6C-86EE-499E0F4A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0B8A9-DEC2-44C6-84D4-B817C83D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F65B-DC02-4198-847D-2FD61CCB8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73936-F242-484A-ACD9-271888C4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E29C1-2B4F-4E3E-923A-DDF9E81D7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6396E-AA07-454D-A4B6-E16456ADC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38F23-A511-411C-BCFC-EE61C05B165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B44D-578B-4436-B3ED-833FE9E34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D540C-4F66-48E8-AAD5-263255ADF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FF65B-DC02-4198-847D-2FD61CCB8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9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96B294-7092-416A-B08A-75DF9A963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57" t="17391" r="32095" b="10870"/>
          <a:stretch/>
        </p:blipFill>
        <p:spPr>
          <a:xfrm>
            <a:off x="238539" y="129209"/>
            <a:ext cx="5461202" cy="660952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31D416-6A23-4B5E-9C83-A33E21800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20" t="17246" r="36262" b="8985"/>
          <a:stretch/>
        </p:blipFill>
        <p:spPr>
          <a:xfrm>
            <a:off x="5933660" y="129209"/>
            <a:ext cx="4661725" cy="660952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0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30B919-740C-4818-9D33-4BB05B30C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48" t="28985" r="35809" b="19855"/>
          <a:stretch/>
        </p:blipFill>
        <p:spPr>
          <a:xfrm>
            <a:off x="139147" y="119268"/>
            <a:ext cx="5528323" cy="531743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47BFE2-C678-4CE8-8865-ABB8CB5E6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67" t="17391" r="32276" b="6667"/>
          <a:stretch/>
        </p:blipFill>
        <p:spPr>
          <a:xfrm>
            <a:off x="5794510" y="119268"/>
            <a:ext cx="5073658" cy="651616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168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2C69A7-88E9-47FE-BC6C-F4FC63CDD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1" t="16523" r="32820" b="19999"/>
          <a:stretch/>
        </p:blipFill>
        <p:spPr>
          <a:xfrm>
            <a:off x="178903" y="178904"/>
            <a:ext cx="4867111" cy="539694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B13276-DA3C-466D-AA81-6A418BDE1A6E}"/>
              </a:ext>
            </a:extLst>
          </p:cNvPr>
          <p:cNvSpPr/>
          <p:nvPr/>
        </p:nvSpPr>
        <p:spPr>
          <a:xfrm>
            <a:off x="368772" y="5712551"/>
            <a:ext cx="4677242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https://www.saedsayad.com/decision_tree.htm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43404-5D9D-4F96-8769-0027520D83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7" t="37535" r="31914" b="16088"/>
          <a:stretch/>
        </p:blipFill>
        <p:spPr>
          <a:xfrm>
            <a:off x="5257800" y="178903"/>
            <a:ext cx="6062870" cy="472048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672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485C01-49BD-45F7-B465-B181B074A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38" t="27825" r="32095" b="21305"/>
          <a:stretch/>
        </p:blipFill>
        <p:spPr>
          <a:xfrm>
            <a:off x="228599" y="218661"/>
            <a:ext cx="6539949" cy="564010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45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8</cp:revision>
  <dcterms:created xsi:type="dcterms:W3CDTF">2021-09-18T06:08:15Z</dcterms:created>
  <dcterms:modified xsi:type="dcterms:W3CDTF">2022-06-27T05:14:40Z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2022-06-27T05:07:34Z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6314ef1f-3532-43b3-ae49-f11389bb8fba</vt:lpwstr>
  </property>
  <property fmtid="{D5CDD505-2E9C-101B-9397-08002B2CF9AE}" pid="8" name="MSIP_Label_19540963-e559-4020-8a90-fe8a502c2801_ContentBits">
    <vt:lpwstr>0</vt:lpwstr>
  </property>
</Properties>
</file>