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6E10-F403-4367-B35B-BB3C71503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9E558-67B0-442D-BB8C-900507860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98B8-1BA4-4B13-B43D-211E3BE9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AC18-F4F5-4EDE-97B1-37BAF13CA0F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F6EF-1F7F-4EB9-8B8C-B32293C4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19951-67FE-4E2F-88C9-17BE5C59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1B23-86DA-4BC8-84FA-1357FA29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1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4B90-8F25-43CC-829F-80C771C8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0BFAC-E8AD-463A-AC73-3020FCE4C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89E4-1262-464B-B99E-F443630B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AC18-F4F5-4EDE-97B1-37BAF13CA0F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5A703-77D5-4E1E-ADC5-11AF4BA4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1B22-E7A7-4C80-85CD-FC6FC77E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1B23-86DA-4BC8-84FA-1357FA29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8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7E5EE-B220-4CC3-8119-8FD5AABA2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36945-DC4B-4E1C-B6CC-613DB00BF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4713-79D1-49B6-9D8B-E92C027E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AC18-F4F5-4EDE-97B1-37BAF13CA0F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9D118-EBAA-4679-9568-2E40E97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40F2-0A31-48FE-B752-93478181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1B23-86DA-4BC8-84FA-1357FA29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2974-D081-49B2-8EBE-58743F3C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D27A-1ED5-457C-ACFF-FBC093C6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31E7D-C6AA-4D70-B70B-E4C99B8B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AC18-F4F5-4EDE-97B1-37BAF13CA0F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A4FF-12D5-449E-A4BD-F03E8110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EB35-32E5-4DD5-87AC-062929F5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1B23-86DA-4BC8-84FA-1357FA29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EE95-77CF-4E56-80D6-2E65BA43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56BB6-8718-471C-A067-C4E887308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3FE76-F355-4B45-9C3A-2D3D633D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AC18-F4F5-4EDE-97B1-37BAF13CA0F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4BE7-6B5D-46EE-BA0B-0D786856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78AD5-DB5B-4FCE-A509-321C5C6E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1B23-86DA-4BC8-84FA-1357FA29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397D-D901-439D-86B9-76F72E86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0BD3-E9B5-4426-B342-0E187C191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FED56-7C5A-44A1-8C22-1904076CA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A1C2F-AEE5-4AF5-8035-776292D4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AC18-F4F5-4EDE-97B1-37BAF13CA0F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158A7-99F4-423A-8A5E-BB227538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295C8-0488-4A6A-8FBB-88F6214A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1B23-86DA-4BC8-84FA-1357FA29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1120-C7FC-4402-A9C2-1E39E803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49516-38D6-4C76-963A-49AFA8FF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2856A-3332-4ECD-A9B7-2840BB97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5348B-D7F7-4645-B712-9C738B052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CFEDB-EF1B-472D-B225-984CA0196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EF1A5-6A54-43A6-A084-27E7D637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AC18-F4F5-4EDE-97B1-37BAF13CA0F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C8A42-EF81-41D0-ACCC-B45EFA86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32ED4-22B7-4780-A4BB-1A44631F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1B23-86DA-4BC8-84FA-1357FA29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07B1-0762-4797-8CDF-7E8D6AF3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911F7-C59F-405E-90C8-D8FA98AA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AC18-F4F5-4EDE-97B1-37BAF13CA0F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76D28-3BC5-4BE7-BAC8-7F72EA04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2309A-BC80-42D9-BCED-F1FEE01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1B23-86DA-4BC8-84FA-1357FA29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4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A714D-D5D6-47E9-B892-01D64A1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AC18-F4F5-4EDE-97B1-37BAF13CA0F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5BC2C-823D-4948-9EC3-16751016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04729-11D4-47E0-A8BE-46A6EA51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1B23-86DA-4BC8-84FA-1357FA29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7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43FA-4CE5-414E-B400-60420965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9C04-16F8-4AC9-B8FC-051A884F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1F7FB-13DE-4F8C-883E-0B8BAB944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D34C4-E50B-4F25-9A9E-71575194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AC18-F4F5-4EDE-97B1-37BAF13CA0F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3BE84-435A-4CCA-A7CD-56DC46A3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44D3-EDF2-46EC-A6F5-2540A722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1B23-86DA-4BC8-84FA-1357FA29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2060-A91D-445C-9AB2-CB4A5BB0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577BA-9477-470F-A51F-574EF0090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0F3A0-A77C-4815-9284-3AF9FFB7F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6768C-E9A2-4DDB-9942-3556516C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AC18-F4F5-4EDE-97B1-37BAF13CA0F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51066-198E-4168-8196-873B626B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8B1BB-4968-4A07-9E06-C97B9705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1B23-86DA-4BC8-84FA-1357FA29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16D74-C597-4F42-9D14-40F5263C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DD81A-C2C5-4FDA-B4D1-1F092B70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A8A06-F401-49A3-893E-0A271AABF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4AC18-F4F5-4EDE-97B1-37BAF13CA0F0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10693-B405-4121-90A1-A0D5C73F4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161DF-F6B1-4CAB-AFC6-944DCD04B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1B23-86DA-4BC8-84FA-1357FA29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1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2504B7-6511-447A-AE04-69D9D7CDB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6"/>
          <a:stretch/>
        </p:blipFill>
        <p:spPr>
          <a:xfrm>
            <a:off x="206827" y="83268"/>
            <a:ext cx="10559143" cy="6625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01F4B1-033A-4827-807A-3CB8A4C9B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95" t="35873" r="23512" b="33651"/>
          <a:stretch/>
        </p:blipFill>
        <p:spPr>
          <a:xfrm>
            <a:off x="3309256" y="2253341"/>
            <a:ext cx="6241141" cy="234043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B8CA92-19D1-4B78-A3A4-9CA98E531E6A}"/>
              </a:ext>
            </a:extLst>
          </p:cNvPr>
          <p:cNvSpPr/>
          <p:nvPr/>
        </p:nvSpPr>
        <p:spPr>
          <a:xfrm>
            <a:off x="2231571" y="2155371"/>
            <a:ext cx="936172" cy="7184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0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06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38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2021-06-30T09:42:31Z</dcterms:created>
  <dcterms:modified xsi:type="dcterms:W3CDTF">2021-06-30T09:44:48Z</dcterms:modified>
</cp:coreProperties>
</file>