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58" r:id="rId6"/>
    <p:sldId id="256" r:id="rId7"/>
    <p:sldId id="257" r:id="rId8"/>
    <p:sldId id="259" r:id="rId9"/>
    <p:sldId id="260" r:id="rId10"/>
    <p:sldId id="26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37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2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47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55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4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07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00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3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60A-7655-46ED-B42C-06BED115F23A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9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A60A-7655-46ED-B42C-06BED115F23A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1267F-DA1B-4A9B-BB23-B17E98F98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6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819" t="23088" r="39581" b="26726"/>
          <a:stretch/>
        </p:blipFill>
        <p:spPr>
          <a:xfrm>
            <a:off x="191068" y="204715"/>
            <a:ext cx="6974007" cy="36712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824" t="21202" r="18033" b="25529"/>
          <a:stretch/>
        </p:blipFill>
        <p:spPr>
          <a:xfrm>
            <a:off x="191068" y="3981157"/>
            <a:ext cx="6974007" cy="27795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33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B16B07-F644-4C74-B91D-2B4A7EF8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582"/>
            <a:ext cx="12192000" cy="56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4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2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B244423-864D-40A9-9B70-427DA9221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2" y="106584"/>
            <a:ext cx="11615530" cy="642708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865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A3C4275-9194-4EDD-889F-206701794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4" t="2899"/>
          <a:stretch/>
        </p:blipFill>
        <p:spPr>
          <a:xfrm>
            <a:off x="149086" y="109330"/>
            <a:ext cx="10868235" cy="665921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231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08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38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87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40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99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5632C7-16D7-4477-A3CC-DA2A8E94A992}"/>
              </a:ext>
            </a:extLst>
          </p:cNvPr>
          <p:cNvSpPr txBox="1"/>
          <p:nvPr/>
        </p:nvSpPr>
        <p:spPr>
          <a:xfrm>
            <a:off x="4550513" y="2753138"/>
            <a:ext cx="3090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sohne"/>
                <a:ea typeface="+mn-ea"/>
                <a:cs typeface="+mn-cs"/>
              </a:rPr>
              <a:t>Broadcast Hash Join</a:t>
            </a:r>
          </a:p>
        </p:txBody>
      </p:sp>
    </p:spTree>
    <p:extLst>
      <p:ext uri="{BB962C8B-B14F-4D97-AF65-F5344CB8AC3E}">
        <p14:creationId xmlns:p14="http://schemas.microsoft.com/office/powerpoint/2010/main" val="124416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93F0FC5-5A07-46F7-812D-0E5615F92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" t="2695" r="1393" b="2974"/>
          <a:stretch/>
        </p:blipFill>
        <p:spPr>
          <a:xfrm>
            <a:off x="218662" y="208722"/>
            <a:ext cx="7295322" cy="33693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711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44886A-BB1A-4F16-A871-4D94BE72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1" y="194109"/>
            <a:ext cx="6086579" cy="53121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088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076F85A-6B31-4585-BDC3-C140C2A11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" t="6537" r="1174" b="2568"/>
          <a:stretch/>
        </p:blipFill>
        <p:spPr>
          <a:xfrm>
            <a:off x="208722" y="208721"/>
            <a:ext cx="9481930" cy="5639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125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EE4560-F638-4DB4-9CF8-108426697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8" t="2438"/>
          <a:stretch/>
        </p:blipFill>
        <p:spPr>
          <a:xfrm>
            <a:off x="258417" y="198783"/>
            <a:ext cx="8608943" cy="53619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12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sohne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3</cp:revision>
  <dcterms:created xsi:type="dcterms:W3CDTF">2022-10-19T17:38:50Z</dcterms:created>
  <dcterms:modified xsi:type="dcterms:W3CDTF">2022-10-20T17:18:27Z</dcterms:modified>
</cp:coreProperties>
</file>