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6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28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6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2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9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B4D9-E476-4C99-BF47-910215D07BB4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E57D-FD82-44E0-B002-BAAA16C08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71" t="7043" r="12833" b="23927"/>
          <a:stretch/>
        </p:blipFill>
        <p:spPr>
          <a:xfrm>
            <a:off x="317589" y="286602"/>
            <a:ext cx="8418448" cy="40139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153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2022-10-24T06:41:58Z</dcterms:created>
  <dcterms:modified xsi:type="dcterms:W3CDTF">2022-10-24T07:02:22Z</dcterms:modified>
</cp:coreProperties>
</file>