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7" r:id="rId3"/>
    <p:sldId id="263" r:id="rId4"/>
    <p:sldId id="260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56641-9582-4453-9E61-9560C3FCC52B}" type="datetimeFigureOut">
              <a:rPr lang="en-IN" smtClean="0"/>
              <a:t>24-10-2022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C734F-54DD-4FB5-891E-E893431932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0195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56641-9582-4453-9E61-9560C3FCC52B}" type="datetimeFigureOut">
              <a:rPr lang="en-IN" smtClean="0"/>
              <a:t>24-10-2022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C734F-54DD-4FB5-891E-E893431932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8738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56641-9582-4453-9E61-9560C3FCC52B}" type="datetimeFigureOut">
              <a:rPr lang="en-IN" smtClean="0"/>
              <a:t>24-10-2022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C734F-54DD-4FB5-891E-E893431932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0095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56641-9582-4453-9E61-9560C3FCC52B}" type="datetimeFigureOut">
              <a:rPr lang="en-IN" smtClean="0"/>
              <a:t>24-10-2022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C734F-54DD-4FB5-891E-E893431932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5722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56641-9582-4453-9E61-9560C3FCC52B}" type="datetimeFigureOut">
              <a:rPr lang="en-IN" smtClean="0"/>
              <a:t>24-10-2022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C734F-54DD-4FB5-891E-E893431932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6414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56641-9582-4453-9E61-9560C3FCC52B}" type="datetimeFigureOut">
              <a:rPr lang="en-IN" smtClean="0"/>
              <a:t>24-10-2022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C734F-54DD-4FB5-891E-E893431932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0868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56641-9582-4453-9E61-9560C3FCC52B}" type="datetimeFigureOut">
              <a:rPr lang="en-IN" smtClean="0"/>
              <a:t>24-10-2022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C734F-54DD-4FB5-891E-E893431932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3109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56641-9582-4453-9E61-9560C3FCC52B}" type="datetimeFigureOut">
              <a:rPr lang="en-IN" smtClean="0"/>
              <a:t>24-10-2022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C734F-54DD-4FB5-891E-E893431932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3135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56641-9582-4453-9E61-9560C3FCC52B}" type="datetimeFigureOut">
              <a:rPr lang="en-IN" smtClean="0"/>
              <a:t>24-10-2022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C734F-54DD-4FB5-891E-E893431932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6374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56641-9582-4453-9E61-9560C3FCC52B}" type="datetimeFigureOut">
              <a:rPr lang="en-IN" smtClean="0"/>
              <a:t>24-10-2022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C734F-54DD-4FB5-891E-E893431932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8256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56641-9582-4453-9E61-9560C3FCC52B}" type="datetimeFigureOut">
              <a:rPr lang="en-IN" smtClean="0"/>
              <a:t>24-10-2022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C734F-54DD-4FB5-891E-E893431932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1022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B56641-9582-4453-9E61-9560C3FCC52B}" type="datetimeFigureOut">
              <a:rPr lang="en-IN" smtClean="0"/>
              <a:t>24-10-2022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EC734F-54DD-4FB5-891E-E893431932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5370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9337" t="42117" r="65804" b="33069"/>
          <a:stretch/>
        </p:blipFill>
        <p:spPr>
          <a:xfrm>
            <a:off x="668742" y="2722880"/>
            <a:ext cx="2538484" cy="14245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36818" t="13573" r="12939" b="13480"/>
          <a:stretch/>
        </p:blipFill>
        <p:spPr>
          <a:xfrm>
            <a:off x="3302762" y="120872"/>
            <a:ext cx="8120418" cy="662856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59558" y="120872"/>
            <a:ext cx="10863622" cy="66285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1573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6400" t="13573" r="3497" b="11054"/>
          <a:stretch/>
        </p:blipFill>
        <p:spPr>
          <a:xfrm>
            <a:off x="163773" y="177421"/>
            <a:ext cx="11723426" cy="5513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459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4826" t="32229" r="47343" b="26353"/>
          <a:stretch/>
        </p:blipFill>
        <p:spPr>
          <a:xfrm>
            <a:off x="248178" y="204717"/>
            <a:ext cx="6602788" cy="321451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24181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6608" t="22741" r="39008" b="26298"/>
          <a:stretch/>
        </p:blipFill>
        <p:spPr>
          <a:xfrm>
            <a:off x="251117" y="170911"/>
            <a:ext cx="8704875" cy="458606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70829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2693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SURESH</dc:creator>
  <cp:lastModifiedBy>SURESH</cp:lastModifiedBy>
  <cp:revision>10</cp:revision>
  <dcterms:created xsi:type="dcterms:W3CDTF">2022-10-23T11:08:15Z</dcterms:created>
  <dcterms:modified xsi:type="dcterms:W3CDTF">2022-10-24T10:12:55Z</dcterms:modified>
</cp:coreProperties>
</file>