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7C2-CECB-4CB5-9CCA-72A868044B8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290-C27F-4F7C-B6CA-A65F543D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91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7C2-CECB-4CB5-9CCA-72A868044B8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290-C27F-4F7C-B6CA-A65F543D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14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7C2-CECB-4CB5-9CCA-72A868044B8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290-C27F-4F7C-B6CA-A65F543D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97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7C2-CECB-4CB5-9CCA-72A868044B8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290-C27F-4F7C-B6CA-A65F543D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6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7C2-CECB-4CB5-9CCA-72A868044B8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290-C27F-4F7C-B6CA-A65F543D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7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7C2-CECB-4CB5-9CCA-72A868044B8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290-C27F-4F7C-B6CA-A65F543D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7C2-CECB-4CB5-9CCA-72A868044B8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290-C27F-4F7C-B6CA-A65F543D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7C2-CECB-4CB5-9CCA-72A868044B8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290-C27F-4F7C-B6CA-A65F543D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9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7C2-CECB-4CB5-9CCA-72A868044B8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290-C27F-4F7C-B6CA-A65F543D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64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7C2-CECB-4CB5-9CCA-72A868044B8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290-C27F-4F7C-B6CA-A65F543D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25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7C2-CECB-4CB5-9CCA-72A868044B8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290-C27F-4F7C-B6CA-A65F543D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10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6B7C2-CECB-4CB5-9CCA-72A868044B8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9290-C27F-4F7C-B6CA-A65F543D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2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189" t="13946" r="4441" b="14972"/>
          <a:stretch/>
        </p:blipFill>
        <p:spPr>
          <a:xfrm>
            <a:off x="2784143" y="177420"/>
            <a:ext cx="9300005" cy="6260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616" t="38727" r="70227" b="36273"/>
          <a:stretch/>
        </p:blipFill>
        <p:spPr>
          <a:xfrm>
            <a:off x="275231" y="2251881"/>
            <a:ext cx="2440673" cy="13636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4745" y="177420"/>
            <a:ext cx="11929403" cy="6260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24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401" t="22155" r="52747" b="15159"/>
          <a:stretch/>
        </p:blipFill>
        <p:spPr>
          <a:xfrm>
            <a:off x="354002" y="241881"/>
            <a:ext cx="4189863" cy="3614719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9541" t="27727" r="17133" b="24197"/>
          <a:stretch/>
        </p:blipFill>
        <p:spPr>
          <a:xfrm>
            <a:off x="5205045" y="241881"/>
            <a:ext cx="5008100" cy="4061898"/>
          </a:xfrm>
          <a:prstGeom prst="rect">
            <a:avLst/>
          </a:prstGeom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97730" y="182881"/>
            <a:ext cx="9915415" cy="4120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42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867" t="31301" r="50385" b="20382"/>
          <a:stretch/>
        </p:blipFill>
        <p:spPr>
          <a:xfrm>
            <a:off x="205135" y="518598"/>
            <a:ext cx="3705684" cy="2982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581" t="32164" r="35224" b="20529"/>
          <a:stretch/>
        </p:blipFill>
        <p:spPr>
          <a:xfrm>
            <a:off x="205135" y="3587261"/>
            <a:ext cx="7333273" cy="3193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987" t="20102" r="50385" b="72204"/>
          <a:stretch/>
        </p:blipFill>
        <p:spPr>
          <a:xfrm>
            <a:off x="205135" y="83256"/>
            <a:ext cx="3806502" cy="360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191067" y="69188"/>
            <a:ext cx="7347341" cy="671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82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56" t="37933" r="35224" b="20913"/>
          <a:stretch/>
        </p:blipFill>
        <p:spPr>
          <a:xfrm>
            <a:off x="225083" y="112539"/>
            <a:ext cx="8341160" cy="31370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126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4</cp:revision>
  <dcterms:created xsi:type="dcterms:W3CDTF">2022-10-23T17:54:30Z</dcterms:created>
  <dcterms:modified xsi:type="dcterms:W3CDTF">2022-10-24T10:15:26Z</dcterms:modified>
</cp:coreProperties>
</file>