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0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5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8B51-CFF5-4C88-87DA-9CB0EBC391B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3631-2F89-4D82-B467-944131B9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67" t="31301" r="50385" b="20382"/>
          <a:stretch/>
        </p:blipFill>
        <p:spPr>
          <a:xfrm>
            <a:off x="218783" y="655077"/>
            <a:ext cx="3806502" cy="3063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87" t="20102" r="50385" b="72204"/>
          <a:stretch/>
        </p:blipFill>
        <p:spPr>
          <a:xfrm>
            <a:off x="218783" y="219736"/>
            <a:ext cx="3806502" cy="360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1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08" t="34086" r="35440" b="21491"/>
          <a:stretch/>
        </p:blipFill>
        <p:spPr>
          <a:xfrm>
            <a:off x="225083" y="217349"/>
            <a:ext cx="8341160" cy="3362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344" t="38386" r="38741" b="38293"/>
          <a:stretch/>
        </p:blipFill>
        <p:spPr>
          <a:xfrm>
            <a:off x="225083" y="3695601"/>
            <a:ext cx="8341160" cy="2028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18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9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00" t="10588" r="3497" b="9935"/>
          <a:stretch/>
        </p:blipFill>
        <p:spPr>
          <a:xfrm>
            <a:off x="150125" y="177420"/>
            <a:ext cx="11887199" cy="5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90" t="10400" r="3392" b="13107"/>
          <a:stretch/>
        </p:blipFill>
        <p:spPr>
          <a:xfrm>
            <a:off x="136477" y="136477"/>
            <a:ext cx="11941791" cy="56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60" t="24394" r="60140" b="15532"/>
          <a:stretch/>
        </p:blipFill>
        <p:spPr>
          <a:xfrm>
            <a:off x="272956" y="218364"/>
            <a:ext cx="3002507" cy="29565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5612" t="31079" r="17676" b="11614"/>
          <a:stretch/>
        </p:blipFill>
        <p:spPr>
          <a:xfrm>
            <a:off x="3521122" y="218364"/>
            <a:ext cx="4776717" cy="4192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2956" y="218364"/>
            <a:ext cx="8024883" cy="419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9</cp:revision>
  <dcterms:created xsi:type="dcterms:W3CDTF">2022-10-23T08:29:35Z</dcterms:created>
  <dcterms:modified xsi:type="dcterms:W3CDTF">2022-10-24T10:28:55Z</dcterms:modified>
</cp:coreProperties>
</file>