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3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46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1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1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6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8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8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0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07D3-5CA8-4105-913D-F8867825F2FF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9FD4-CE36-4C47-9F34-4166BF7498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419" t="32171" r="43928" b="26097"/>
          <a:stretch/>
        </p:blipFill>
        <p:spPr>
          <a:xfrm>
            <a:off x="225082" y="267286"/>
            <a:ext cx="7863841" cy="4131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436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31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1</cp:revision>
  <dcterms:created xsi:type="dcterms:W3CDTF">2022-10-24T10:18:47Z</dcterms:created>
  <dcterms:modified xsi:type="dcterms:W3CDTF">2022-10-24T10:20:01Z</dcterms:modified>
</cp:coreProperties>
</file>