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5FAE-54FC-48E5-9EAA-B573A18201B8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67A2-31E3-4944-8F0E-6A787D8BF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85" t="12827" r="3602" b="11427"/>
          <a:stretch/>
        </p:blipFill>
        <p:spPr>
          <a:xfrm>
            <a:off x="122829" y="136478"/>
            <a:ext cx="11955440" cy="56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03" t="31110" r="65908" b="33441"/>
          <a:stretch/>
        </p:blipFill>
        <p:spPr>
          <a:xfrm>
            <a:off x="327550" y="1800664"/>
            <a:ext cx="2579426" cy="2016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185" t="11147" r="11050" b="12919"/>
          <a:stretch/>
        </p:blipFill>
        <p:spPr>
          <a:xfrm>
            <a:off x="2988860" y="137911"/>
            <a:ext cx="6482686" cy="6626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" y="67571"/>
            <a:ext cx="9288666" cy="669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12" t="34842" r="46713" b="32882"/>
          <a:stretch/>
        </p:blipFill>
        <p:spPr>
          <a:xfrm>
            <a:off x="288703" y="348753"/>
            <a:ext cx="5786651" cy="2361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10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5</cp:revision>
  <dcterms:created xsi:type="dcterms:W3CDTF">2022-10-23T17:04:25Z</dcterms:created>
  <dcterms:modified xsi:type="dcterms:W3CDTF">2022-10-24T06:54:31Z</dcterms:modified>
</cp:coreProperties>
</file>