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0AD4-081E-4EBE-9C46-7E5ED2B5BEF5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E5AD-6CE4-4092-9F68-7AF1E14B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6" t="42304" r="65909" b="33442"/>
          <a:stretch/>
        </p:blipFill>
        <p:spPr>
          <a:xfrm>
            <a:off x="477672" y="2183642"/>
            <a:ext cx="2456599" cy="1341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255" t="13199" r="18392" b="13479"/>
          <a:stretch/>
        </p:blipFill>
        <p:spPr>
          <a:xfrm>
            <a:off x="3057099" y="104535"/>
            <a:ext cx="6373504" cy="6676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194" y="104535"/>
            <a:ext cx="9089409" cy="6676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28" t="34468" r="74081" b="29444"/>
          <a:stretch/>
        </p:blipFill>
        <p:spPr>
          <a:xfrm>
            <a:off x="327546" y="300251"/>
            <a:ext cx="2457857" cy="263989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127" t="42703" r="47972" b="24300"/>
          <a:stretch/>
        </p:blipFill>
        <p:spPr>
          <a:xfrm>
            <a:off x="3263703" y="300250"/>
            <a:ext cx="3840482" cy="340874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57206" y="196948"/>
            <a:ext cx="6846979" cy="3512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2022-10-23T17:30:22Z</dcterms:created>
  <dcterms:modified xsi:type="dcterms:W3CDTF">2022-10-24T07:00:04Z</dcterms:modified>
</cp:coreProperties>
</file>