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DD88-33BE-4C08-9E4A-CEFC192FC26D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033-4FC9-46F5-B463-F142505DA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44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DD88-33BE-4C08-9E4A-CEFC192FC26D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033-4FC9-46F5-B463-F142505DA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60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DD88-33BE-4C08-9E4A-CEFC192FC26D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033-4FC9-46F5-B463-F142505DA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41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DD88-33BE-4C08-9E4A-CEFC192FC26D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033-4FC9-46F5-B463-F142505DA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50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DD88-33BE-4C08-9E4A-CEFC192FC26D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033-4FC9-46F5-B463-F142505DA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76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DD88-33BE-4C08-9E4A-CEFC192FC26D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033-4FC9-46F5-B463-F142505DA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02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DD88-33BE-4C08-9E4A-CEFC192FC26D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033-4FC9-46F5-B463-F142505DA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99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DD88-33BE-4C08-9E4A-CEFC192FC26D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033-4FC9-46F5-B463-F142505DA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82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DD88-33BE-4C08-9E4A-CEFC192FC26D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033-4FC9-46F5-B463-F142505DA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5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DD88-33BE-4C08-9E4A-CEFC192FC26D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033-4FC9-46F5-B463-F142505DA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23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DD88-33BE-4C08-9E4A-CEFC192FC26D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6033-4FC9-46F5-B463-F142505DA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71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CDD88-33BE-4C08-9E4A-CEFC192FC26D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56033-4FC9-46F5-B463-F142505DA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2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337" t="13759" r="16609" b="13479"/>
          <a:stretch/>
        </p:blipFill>
        <p:spPr>
          <a:xfrm>
            <a:off x="286602" y="232011"/>
            <a:ext cx="11505063" cy="63554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440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078" t="33162" r="47238" b="30270"/>
          <a:stretch/>
        </p:blipFill>
        <p:spPr>
          <a:xfrm>
            <a:off x="289752" y="326287"/>
            <a:ext cx="6078631" cy="27967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812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3</cp:revision>
  <dcterms:created xsi:type="dcterms:W3CDTF">2022-10-23T18:23:49Z</dcterms:created>
  <dcterms:modified xsi:type="dcterms:W3CDTF">2022-10-24T10:00:14Z</dcterms:modified>
</cp:coreProperties>
</file>