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4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1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6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8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3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7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5C18-6CEB-41D9-9EF7-CAE89A286ED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DC96-0110-4099-94C8-E6E74CAB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2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27" t="13200" r="15036" b="12919"/>
          <a:stretch/>
        </p:blipFill>
        <p:spPr>
          <a:xfrm>
            <a:off x="204716" y="150124"/>
            <a:ext cx="11752822" cy="643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118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90" t="34468" r="72412" b="34935"/>
          <a:stretch/>
        </p:blipFill>
        <p:spPr>
          <a:xfrm>
            <a:off x="259308" y="313899"/>
            <a:ext cx="3043450" cy="2446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815" t="41154" r="46818" b="27471"/>
          <a:stretch/>
        </p:blipFill>
        <p:spPr>
          <a:xfrm>
            <a:off x="3780430" y="313899"/>
            <a:ext cx="3545508" cy="30707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308" y="218364"/>
            <a:ext cx="7066630" cy="316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1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</cp:revision>
  <dcterms:created xsi:type="dcterms:W3CDTF">2022-10-23T18:32:01Z</dcterms:created>
  <dcterms:modified xsi:type="dcterms:W3CDTF">2022-10-24T09:58:24Z</dcterms:modified>
</cp:coreProperties>
</file>