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6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30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6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1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4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7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7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7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CAC00-2D06-4413-BF0F-5C271FD11414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B6E8-0290-42D9-8D00-0387CFB4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5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04" t="8909" r="4233" b="23927"/>
          <a:stretch/>
        </p:blipFill>
        <p:spPr>
          <a:xfrm>
            <a:off x="177419" y="150124"/>
            <a:ext cx="11873554" cy="502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8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2022-10-23T17:10:23Z</dcterms:created>
  <dcterms:modified xsi:type="dcterms:W3CDTF">2022-10-23T17:15:04Z</dcterms:modified>
</cp:coreProperties>
</file>