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FB84-CD6D-4F3F-8D60-6BA886F1D7A6}" type="datetimeFigureOut">
              <a:rPr lang="en-IN" smtClean="0"/>
              <a:t>23-10-2022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D7B49-D76F-4AF1-9740-32595605C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46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FB84-CD6D-4F3F-8D60-6BA886F1D7A6}" type="datetimeFigureOut">
              <a:rPr lang="en-IN" smtClean="0"/>
              <a:t>23-10-2022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D7B49-D76F-4AF1-9740-32595605C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50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FB84-CD6D-4F3F-8D60-6BA886F1D7A6}" type="datetimeFigureOut">
              <a:rPr lang="en-IN" smtClean="0"/>
              <a:t>23-10-2022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D7B49-D76F-4AF1-9740-32595605C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582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FB84-CD6D-4F3F-8D60-6BA886F1D7A6}" type="datetimeFigureOut">
              <a:rPr lang="en-IN" smtClean="0"/>
              <a:t>23-10-2022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D7B49-D76F-4AF1-9740-32595605C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025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FB84-CD6D-4F3F-8D60-6BA886F1D7A6}" type="datetimeFigureOut">
              <a:rPr lang="en-IN" smtClean="0"/>
              <a:t>23-10-2022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D7B49-D76F-4AF1-9740-32595605C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942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FB84-CD6D-4F3F-8D60-6BA886F1D7A6}" type="datetimeFigureOut">
              <a:rPr lang="en-IN" smtClean="0"/>
              <a:t>23-10-2022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D7B49-D76F-4AF1-9740-32595605C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68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FB84-CD6D-4F3F-8D60-6BA886F1D7A6}" type="datetimeFigureOut">
              <a:rPr lang="en-IN" smtClean="0"/>
              <a:t>23-10-2022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D7B49-D76F-4AF1-9740-32595605C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680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FB84-CD6D-4F3F-8D60-6BA886F1D7A6}" type="datetimeFigureOut">
              <a:rPr lang="en-IN" smtClean="0"/>
              <a:t>23-10-2022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D7B49-D76F-4AF1-9740-32595605C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98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FB84-CD6D-4F3F-8D60-6BA886F1D7A6}" type="datetimeFigureOut">
              <a:rPr lang="en-IN" smtClean="0"/>
              <a:t>23-10-2022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D7B49-D76F-4AF1-9740-32595605C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199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FB84-CD6D-4F3F-8D60-6BA886F1D7A6}" type="datetimeFigureOut">
              <a:rPr lang="en-IN" smtClean="0"/>
              <a:t>23-10-2022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D7B49-D76F-4AF1-9740-32595605C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258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FB84-CD6D-4F3F-8D60-6BA886F1D7A6}" type="datetimeFigureOut">
              <a:rPr lang="en-IN" smtClean="0"/>
              <a:t>23-10-2022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D7B49-D76F-4AF1-9740-32595605C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857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8FB84-CD6D-4F3F-8D60-6BA886F1D7A6}" type="datetimeFigureOut">
              <a:rPr lang="en-IN" smtClean="0"/>
              <a:t>23-10-2022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D7B49-D76F-4AF1-9740-32595605C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10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302" t="21595" r="39685" b="17957"/>
          <a:stretch/>
        </p:blipFill>
        <p:spPr>
          <a:xfrm>
            <a:off x="192329" y="169443"/>
            <a:ext cx="6574232" cy="39888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50110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769" t="30241" r="35225" b="18991"/>
          <a:stretch/>
        </p:blipFill>
        <p:spPr>
          <a:xfrm>
            <a:off x="140676" y="295422"/>
            <a:ext cx="6639952" cy="31584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4445" t="31010" r="35115" b="18991"/>
          <a:stretch/>
        </p:blipFill>
        <p:spPr>
          <a:xfrm>
            <a:off x="140676" y="3575481"/>
            <a:ext cx="6639952" cy="30883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91032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040" t="29086" r="35114" b="18798"/>
          <a:stretch/>
        </p:blipFill>
        <p:spPr>
          <a:xfrm>
            <a:off x="182879" y="168813"/>
            <a:ext cx="6794696" cy="32191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4336" t="33125" r="34684" b="21298"/>
          <a:stretch/>
        </p:blipFill>
        <p:spPr>
          <a:xfrm>
            <a:off x="182879" y="3523958"/>
            <a:ext cx="6794696" cy="28552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67146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6727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</dc:creator>
  <cp:lastModifiedBy>SURESH</cp:lastModifiedBy>
  <cp:revision>4</cp:revision>
  <dcterms:created xsi:type="dcterms:W3CDTF">2022-10-23T15:02:53Z</dcterms:created>
  <dcterms:modified xsi:type="dcterms:W3CDTF">2022-10-23T17:03:48Z</dcterms:modified>
</cp:coreProperties>
</file>