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7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4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2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A49D-F51A-41BD-9378-CAA0C540DB7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F343-C4D9-4D89-AFCA-F92358F6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1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14" t="21969" r="44825" b="53591"/>
          <a:stretch/>
        </p:blipFill>
        <p:spPr>
          <a:xfrm>
            <a:off x="177420" y="136477"/>
            <a:ext cx="6882848" cy="195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37" t="55244" r="52446" b="24487"/>
          <a:stretch/>
        </p:blipFill>
        <p:spPr>
          <a:xfrm>
            <a:off x="943166" y="2259019"/>
            <a:ext cx="4297574" cy="16592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420" y="136477"/>
            <a:ext cx="6882848" cy="378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2022-10-24T10:29:40Z</dcterms:created>
  <dcterms:modified xsi:type="dcterms:W3CDTF">2022-10-24T10:31:14Z</dcterms:modified>
</cp:coreProperties>
</file>