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D4EF69-37CA-4750-8679-D6BAB3D8E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93D694A-0A57-490D-96ED-A448E40EB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26D6C3-DD2F-4038-A16B-D874B105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43E0-9889-4B78-8937-D9FF6F1F2BB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F101D2-63DA-4ED7-ABCD-24F0EFE2B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07462B-73C2-47F5-B7EE-F8A654F8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3804-EB5F-4ABD-8333-B7577BF4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3172B6-D765-42CC-A3DF-10E5E29D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0F8F6CD-F5D7-4052-BF21-B9C22B453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010DF5-FF39-43A0-8648-98D33351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43E0-9889-4B78-8937-D9FF6F1F2BB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EA59D9-5F62-4A71-9941-268C76C0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D12D29-4D29-4084-8D0D-4E2A9F1F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3804-EB5F-4ABD-8333-B7577BF4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6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0B7A2C5-6EFA-4DDD-8580-8BC43AD73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A726CDE-0765-46BD-89D8-8A936C241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CF87E5-F19E-429A-9711-7209A6C64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43E0-9889-4B78-8937-D9FF6F1F2BB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59A68D-CEA2-4B65-A734-3D9C1AEB8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532B80-1C96-45FA-8BDD-904894DF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3804-EB5F-4ABD-8333-B7577BF4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9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E775BB-9D34-44DE-B394-B9E4FE1C8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7BAD78-367E-41EF-947A-33F8575F3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A9E7B1-F789-4194-89FC-2ED7A6B6B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43E0-9889-4B78-8937-D9FF6F1F2BB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1AAE8E-9F86-4C56-9324-E6E7CAA7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595ED2-FE78-4B4E-A9F8-278192429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3804-EB5F-4ABD-8333-B7577BF4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8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39C31A-0CB5-4F42-A3BC-998BC2911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CE26AF5-C1EB-4E1D-8E6C-AED7F7EE3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1B6B96-2270-47BF-94F4-0F99A4AF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43E0-9889-4B78-8937-D9FF6F1F2BB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6F70B4-5C44-4311-8280-D82BFB0A4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5A5FCB-9926-4128-BB63-907A8C13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3804-EB5F-4ABD-8333-B7577BF4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4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FE40A-A973-4A86-A61C-8C57B841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48EF88-C9C8-4E49-A0C7-0916E749E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ADAF630-04BA-43BA-9AAE-D5BB591DB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D9D14E-DE81-43A1-9846-E7EC0511C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43E0-9889-4B78-8937-D9FF6F1F2BB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FEBAFDD-E860-41A6-807D-0F70D4E0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9EB5995-E0CC-472F-B70D-D57E959D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3804-EB5F-4ABD-8333-B7577BF4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8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3DBE5B-6AB8-4637-A5A8-E5981F85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78AFC7-F50F-4CF3-95CD-C968F1E49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F91F3A3-12E4-4DDF-840B-2C65A0BD9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9B12F2E-7471-4B38-B1B9-2E921D6B7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8B401E6-52B8-4B6F-BDBA-4B32B3F88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E758B38-5CAE-458A-8FE1-1F780B9F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43E0-9889-4B78-8937-D9FF6F1F2BB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F1C0852-6ACC-4663-9102-51896E7F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3B13B45-412D-4464-AA50-D62B36DB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3804-EB5F-4ABD-8333-B7577BF4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4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9D9825-7CEA-484D-B1E4-C043E331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C59B73F-777D-4978-BC86-FE8348AC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43E0-9889-4B78-8937-D9FF6F1F2BB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29DACA-12F7-4555-A926-86C24293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752879C-97EA-45E0-92A7-412F3CCF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3804-EB5F-4ABD-8333-B7577BF4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5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EA7F2B8-D130-4815-82C0-CD7AF308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43E0-9889-4B78-8937-D9FF6F1F2BB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A5EC18-622D-49CE-BC36-9F15402F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BD55951-4185-4C20-9810-FB012EAE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3804-EB5F-4ABD-8333-B7577BF4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080AF3-5B16-486B-9341-B8CD700D4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01EA91-FF6A-47E7-B59D-50A9F4B37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163EBF-E4C8-4889-B34D-EC6DAA99E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29AB0B-0F72-445B-985D-02EA9A95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43E0-9889-4B78-8937-D9FF6F1F2BB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48C3D74-2B2C-4896-B430-AF4A7E4B2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125B2B5-17BE-4305-9ABB-16F236B3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3804-EB5F-4ABD-8333-B7577BF4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6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99E1B8-61AB-4DBA-9078-AD2B0C99E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66158A0-1DF2-4AA5-9E70-16593C78C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DC00768-3272-436E-83E3-B1473D619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A03169D-09F1-4D97-900D-5DBBFF66F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43E0-9889-4B78-8937-D9FF6F1F2BB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2E5F7A9-AE72-429D-A3CD-82957734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C6C8B45-21B6-4F35-8545-4E1948FD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3804-EB5F-4ABD-8333-B7577BF4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6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5EE10E1-5460-4CCF-9055-00558B090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E4A608-AA3A-41EF-ABFB-8760FCCE4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C64E0C-B602-42FA-AEAF-E1DC2051E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443E0-9889-4B78-8937-D9FF6F1F2BB2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C43455-3629-4BE0-8E05-FF02C5B75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B4402D-DB8E-41F8-BF7F-243D04A9A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B3804-EB5F-4ABD-8333-B7577BF40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06B1424-632E-4CE0-B7B4-0F9BCC31B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27" t="29855" r="39918" b="37536"/>
          <a:stretch/>
        </p:blipFill>
        <p:spPr>
          <a:xfrm>
            <a:off x="178904" y="129207"/>
            <a:ext cx="6102626" cy="223630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86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224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SURESH</cp:lastModifiedBy>
  <cp:revision>3</cp:revision>
  <dcterms:created xsi:type="dcterms:W3CDTF">2022-09-19T16:19:45Z</dcterms:created>
  <dcterms:modified xsi:type="dcterms:W3CDTF">2022-10-22T08:02:58Z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2022-09-19T16:19:46Z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80bcfeda-df43-4164-b416-44510a9fcdcb</vt:lpwstr>
  </property>
  <property fmtid="{D5CDD505-2E9C-101B-9397-08002B2CF9AE}" pid="8" name="MSIP_Label_19540963-e559-4020-8a90-fe8a502c2801_ContentBits">
    <vt:lpwstr>0</vt:lpwstr>
  </property>
</Properties>
</file>