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50E7-A399-4078-B0C3-CDE14370EF9D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0EC1-BF7F-4D72-AC60-CBC2ED1C5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129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50E7-A399-4078-B0C3-CDE14370EF9D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0EC1-BF7F-4D72-AC60-CBC2ED1C5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70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50E7-A399-4078-B0C3-CDE14370EF9D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0EC1-BF7F-4D72-AC60-CBC2ED1C5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380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50E7-A399-4078-B0C3-CDE14370EF9D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0EC1-BF7F-4D72-AC60-CBC2ED1C5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84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50E7-A399-4078-B0C3-CDE14370EF9D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0EC1-BF7F-4D72-AC60-CBC2ED1C5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464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50E7-A399-4078-B0C3-CDE14370EF9D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0EC1-BF7F-4D72-AC60-CBC2ED1C5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03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50E7-A399-4078-B0C3-CDE14370EF9D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0EC1-BF7F-4D72-AC60-CBC2ED1C5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99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50E7-A399-4078-B0C3-CDE14370EF9D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0EC1-BF7F-4D72-AC60-CBC2ED1C5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79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50E7-A399-4078-B0C3-CDE14370EF9D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0EC1-BF7F-4D72-AC60-CBC2ED1C5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10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50E7-A399-4078-B0C3-CDE14370EF9D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0EC1-BF7F-4D72-AC60-CBC2ED1C5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43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50E7-A399-4078-B0C3-CDE14370EF9D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0EC1-BF7F-4D72-AC60-CBC2ED1C5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032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750E7-A399-4078-B0C3-CDE14370EF9D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E0EC1-BF7F-4D72-AC60-CBC2ED1C5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4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38" y="179412"/>
            <a:ext cx="4738404" cy="60146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299" t="1620" r="3572" b="8071"/>
          <a:stretch/>
        </p:blipFill>
        <p:spPr>
          <a:xfrm>
            <a:off x="4967784" y="3534773"/>
            <a:ext cx="3998794" cy="30434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492" t="778" r="4777" b="3413"/>
          <a:stretch/>
        </p:blipFill>
        <p:spPr>
          <a:xfrm>
            <a:off x="5036024" y="204716"/>
            <a:ext cx="4285398" cy="311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8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29" y="179481"/>
            <a:ext cx="4402113" cy="32051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19" t="4069" r="2786" b="5598"/>
          <a:stretch/>
        </p:blipFill>
        <p:spPr>
          <a:xfrm>
            <a:off x="152329" y="3493826"/>
            <a:ext cx="5552435" cy="323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65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99" y="291650"/>
            <a:ext cx="4520222" cy="182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50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6055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</dc:creator>
  <cp:lastModifiedBy>SURESH</cp:lastModifiedBy>
  <cp:revision>3</cp:revision>
  <dcterms:created xsi:type="dcterms:W3CDTF">2022-10-12T17:48:48Z</dcterms:created>
  <dcterms:modified xsi:type="dcterms:W3CDTF">2022-10-12T18:29:24Z</dcterms:modified>
</cp:coreProperties>
</file>