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FCF2-3409-4C2C-955D-5C34778E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8DA6A-64BB-4750-AC33-F49976C1D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6EAE1-021F-4A81-A1A7-F7A9D813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5F97-26A4-4657-B6A2-6BC6C7C2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00EE-A6C6-4282-A683-7893059E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0491-C409-4C4A-BD7E-52F8C5AB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37232-FC44-4673-8679-911DF08FA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572F-3DD5-4E76-B7F9-6080389C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1AFB-5A5E-4EDF-AAA4-1F101CC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25A0-6C44-4017-9CC1-EFD3E50D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9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77A9-CDBD-4C93-A8C8-CECE12C82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872B2-776C-413E-838F-74129B607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A87F-17F8-4BB6-97E3-C0884F4F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A1DA-2150-4E35-A29E-43EBB990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36EC-6CFD-43C2-8EE3-3CF2424D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468C-B887-4863-91F8-2DA668DD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D6B5-EFFE-4D15-B3E0-970243888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56C8-EA91-4A8E-AC63-1A1AE0AC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01F7-3050-42AB-A68B-CCEF3ED4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2D8F-12BB-449A-8472-B88A342B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2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F597-1451-4615-A83D-978B5244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4007-B57A-4641-9AB6-566B0CCB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FE2C-C305-455A-BCCC-A401CF80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8C5F-4C16-4739-989D-E4541CD8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C9C0-F19F-4723-8145-A9B1795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3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B492-FA55-42F2-BDE2-30318474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D06B-6384-46E5-BD90-9747C4FF0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F31F5-3990-43D3-80F5-7480873FD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95AF8-4A73-42D1-93DC-74D3FBA9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3A73A-DE7F-43DE-931D-2C8B6A5D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12F31-5A61-4381-9010-74B91637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A808-5F68-460C-9946-FD58162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B9658-11FF-4FAD-A93C-2D556C18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13073-7E11-4683-8B80-DC446776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76B04-E73D-4D1E-9E35-DC21C8B8C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81DC6-29AB-4F1D-837E-2D4D5BD9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C8F27-4DF6-48A5-A5BA-68EAAB7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FEA6F-4BC0-450C-AE90-3BE3ED63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22ECF-C593-45C1-AD18-6CE402FD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2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673D-8EDB-41F0-A420-E7C4BD6B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91302-FC0D-4419-A776-38C6C9B8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C63DF-9D7C-4552-B4AD-1C119248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1D9F9-B993-47DD-A6F9-C0DFD7C1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F68C9-2C1B-43B0-85A6-8D1BAE99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D1271-A8A8-45D8-837F-0961B699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6899B-4712-4A1E-9AF9-2BB65C47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C5E7-A7E8-4E73-B204-EFC5424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DC54-4FBE-4321-B890-72B86B87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68EA-BB9C-449D-84DB-70824986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C7CA-60C9-4E6C-AB84-BBCAEFD1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772B-C33A-4ABD-A767-42F89147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76CEB-6263-4C4C-8595-4BD7BB24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1F00-2987-4C29-8F80-33FA0F06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0A91F-8602-49E2-8428-3BAC45847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E7B78-B00B-41ED-90ED-0671A8438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FA6E1-B11E-42B2-B935-14366701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C26B0-84E3-434A-BDA6-E5300E9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16A99-35CD-489B-A7B0-21651B34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837C-06B1-4314-9656-4207F90B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2987-2127-4D32-9E40-FECF1FBC0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9480-9D2B-4982-9072-AD7473D6A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CDBF-FFCE-4376-A56F-7C39ABC0E39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0222-8044-4362-A9F3-F948E3884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1E587-7046-4B67-BD37-765173338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A017-53F4-4544-B7AC-6FEBCFFA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2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AB049-000B-4B0C-ABEF-7E45CFAF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4" y="322608"/>
            <a:ext cx="4130744" cy="268291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04C79-5512-410A-A5D8-07A4225D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0" y="3429000"/>
            <a:ext cx="5846488" cy="12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51529-F49F-4940-9C30-F4FECBE80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" t="1711" r="7975" b="4675"/>
          <a:stretch/>
        </p:blipFill>
        <p:spPr>
          <a:xfrm>
            <a:off x="278296" y="228600"/>
            <a:ext cx="6450496" cy="38066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383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593F4-D31A-4D46-85B5-AEB5C484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88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5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07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06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2022-07-28T07:17:01Z</dcterms:created>
  <dcterms:modified xsi:type="dcterms:W3CDTF">2022-09-21T17:09:24Z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2022-07-28T07:17:03Z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66c1817c-c383-49ff-95ff-899f1697fcf1</vt:lpwstr>
  </property>
  <property fmtid="{D5CDD505-2E9C-101B-9397-08002B2CF9AE}" pid="8" name="MSIP_Label_19540963-e559-4020-8a90-fe8a502c2801_ContentBits">
    <vt:lpwstr>0</vt:lpwstr>
  </property>
</Properties>
</file>