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490E-1C9A-4CCB-8110-C9F56C3E8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17C38-271D-439A-8335-ABC803A9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1895-8547-42DC-8D49-0BC88C0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7FCC-7F9A-4839-9059-E397729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64B7-467D-4D40-8DA6-B1089F3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5042-2373-4D38-A157-BBE9AC4E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FFDA5-9720-4F78-9E1E-05C9B28D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88F3-60EE-4E31-BD12-7A758D3D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7082-A5BD-49B0-B6AC-F4E2F52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00F6-A589-4DCB-AB67-F366D09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71D9C-EDC3-42AE-9A17-EE51AF9E1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413E-F444-4F03-9560-3BD4C38B9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372A-7EF4-4865-BBDB-3A6589C3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9AF9-7F28-4AF5-A490-43D806CA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72E2-B103-44BC-8562-BB854501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EF09-A3E9-4772-8499-4E0E5206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36F5-AD8A-4A4B-B3C7-77731BD6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A5C9-0082-4603-A742-972E3C6C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F528-3B90-4FA0-956D-88BD5D73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133A-25C6-496F-8025-6686E3A9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DE16-F4D2-445B-A7C0-F5545CFE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10C8-C120-4AA7-A607-7E0602F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C502-039B-4AE5-A131-6544FA4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B5DE-DD13-4A4B-8946-E4C065D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E702-A3D0-4315-B350-8A4D6C9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046-05B0-4230-A6EF-4E7D72C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B302-A975-48C0-8EA5-C41740FBF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B146-EF98-46C8-8C3A-CCBB786A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4148-A6AC-4D6B-996F-D8756940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5C74-0E7F-4355-A6A6-FA709CA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033E-2C23-4C10-BD28-E83DC3B1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6ABB-ED60-42FE-AD12-623C6EB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2A78-FAA2-4675-AC95-4D06A76A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27BC8-7574-4F35-9C32-54B272D9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A3124-56F4-4522-B268-2203B253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3310D-2B9C-4CE4-93F7-6623E8E5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8FBAD-23AB-4E0B-B2BF-74B3684E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E003C-67B1-4CE2-8C72-F40F75F4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AFB6-08CB-43B5-B03B-956B547C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3F8A-5718-41ED-AE49-DAA8FBAA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46477-8240-4A23-A8E3-91A87A1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D1A24-9C8B-4045-A27D-BA11D0F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ED4AB-374E-49FB-8367-C5357F88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D4727-2DA8-4B10-9B32-E1E4EA4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9005-4CE7-4AD3-A6D0-8A15B9CD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AEBF-B872-4723-8BFC-95C46B4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315F-08EF-4CF9-A6CB-34076217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DE18-CCB8-45C1-A78B-A1EAA2DD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3EB6-513C-41ED-8DAB-1921BC8E4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D35C2-5CC1-487C-BCD2-DE8034A7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9AD2-A0BE-4C65-8B02-4492353C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F69E-EB61-400C-9B5A-260D6B95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9F2E-0F85-4136-860B-BBAD1609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AEA14-EE2E-467F-A4FF-024E9D9DD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15685-402C-400C-8016-85425CED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43164-D2DF-4278-826F-AB0E641F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85A4F-ED7C-4512-8827-4BC8CAB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A47A3-5A8C-4905-842F-F88C0C3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069B2-D4C8-43A0-9E0E-3B7A92C2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9A36-99E5-42A9-91AB-E6D77C30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6228-5FBC-4C8B-B353-A208FDCAE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3698-8482-4648-983C-4527F27AE8C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0FA0-6E09-4EFB-A90E-AAAF0E5B5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DDDC-0E88-4235-AD00-F77872405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7739-7B69-4DF4-91CA-A4224FA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F50ADD-3083-4C04-B57A-AF6E453EF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3" t="2167" r="3441"/>
          <a:stretch/>
        </p:blipFill>
        <p:spPr>
          <a:xfrm>
            <a:off x="238539" y="228601"/>
            <a:ext cx="3000583" cy="40452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7D47E-36C7-49CB-A8D7-29B71FED0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0" t="1904" r="2410" b="1475"/>
          <a:stretch/>
        </p:blipFill>
        <p:spPr>
          <a:xfrm>
            <a:off x="3582851" y="228600"/>
            <a:ext cx="2922832" cy="40452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86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3CC00-BFE3-4990-B9D2-2476FAE1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7" y="146112"/>
            <a:ext cx="5927034" cy="37868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4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958FC-0B80-4F43-9289-3B2B0FA20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0" t="15217" r="8613" b="7246"/>
          <a:stretch/>
        </p:blipFill>
        <p:spPr>
          <a:xfrm>
            <a:off x="218661" y="168966"/>
            <a:ext cx="6587396" cy="34687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3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BB5EBC-65F2-46EA-A1A1-BEDF808BC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2" b="10411"/>
          <a:stretch/>
        </p:blipFill>
        <p:spPr>
          <a:xfrm>
            <a:off x="149088" y="139147"/>
            <a:ext cx="11867321" cy="32119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F46F8-579D-478F-8B46-3C6BBA287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4958"/>
          <a:stretch/>
        </p:blipFill>
        <p:spPr>
          <a:xfrm>
            <a:off x="149088" y="3508514"/>
            <a:ext cx="11867321" cy="29866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506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565E9-C4CD-4918-8DCD-13B6832DB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" r="2218" b="11291"/>
          <a:stretch/>
        </p:blipFill>
        <p:spPr>
          <a:xfrm>
            <a:off x="248478" y="288235"/>
            <a:ext cx="4716012" cy="31407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18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5D212-38AA-4DA2-A957-ED7C1595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4" y="292168"/>
            <a:ext cx="3476625" cy="498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543E5-B813-44A2-9340-FC8B6560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227" y="292168"/>
            <a:ext cx="48196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0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78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11</cp:revision>
  <dcterms:created xsi:type="dcterms:W3CDTF">2022-09-13T06:49:12Z</dcterms:created>
  <dcterms:modified xsi:type="dcterms:W3CDTF">2022-09-20T18:40:54Z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2022-09-13T06:49:12Z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8cf1e2d9-7ed8-4512-bef1-5166dac503c0</vt:lpwstr>
  </property>
  <property fmtid="{D5CDD505-2E9C-101B-9397-08002B2CF9AE}" pid="8" name="MSIP_Label_19540963-e559-4020-8a90-fe8a502c2801_ContentBits">
    <vt:lpwstr>0</vt:lpwstr>
  </property>
</Properties>
</file>