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C83-9FA7-4107-A245-6B243E38C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6F97-A187-4FC0-89CD-3C4319F1E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A50F-D19E-47CB-8895-00105A4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DBFD-C54D-4125-9306-1C2A1CEF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DFCE-D09D-4954-B786-D42E047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1A62-EFB6-45F4-BB41-4ADAF2E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19EE-71B3-4E63-BAAA-CB78F4C1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5165-85A5-49CF-82F9-CE671D79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A7D-B336-49F6-A425-2A379F83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F01-68FE-4A28-95A8-C462852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107A8-44BE-4834-A71B-A61BA328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BBC3-AA01-4799-BD94-949E512D1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C9E4-4CCB-45E8-88D3-9802607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5870-7D74-4F56-93B9-8D4128CB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D021-F7A5-4916-A9F7-89928E6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4BF6-BCE3-4433-8279-99E2D9E1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712D-9DD4-49D4-B35B-BF7281B3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CB0B-611F-44C9-9489-7CBDE74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09B4-CD91-40CB-BDA3-BC54B4C4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77F2-109B-411A-9574-60857BF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70B4-57F1-4B23-97F7-45C06587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AF8E-965D-4529-BE99-7B2B4089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742-77ED-4878-A87A-18C13082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777-EC74-410A-8DF9-3CBEF5E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C7C6-B86B-4805-9E89-748EB5F7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D5E4-E3A3-4B28-87B5-4AF698F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ACA-C5D5-42E4-A09A-21AF3604A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AEF6-29F5-4110-8AC5-3EFF630F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571B-2DDA-467A-9BD8-8EA7B50C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46E6-F0C2-4CA1-9253-752DADD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ECAE-E4E5-4530-90EB-4D9A293C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29D0-429F-409D-84FB-23149EAD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2B37-974C-42AE-9A82-739B58A1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B8B7-9DB8-4D0C-8B1D-D26BD0EC9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D9E62-79D1-4AB9-B5AF-2F010FE9E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075E-A147-4DCC-AE6F-A519E399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4C51-9D2D-4563-A0D0-551FCDA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7D25B-2A83-4B76-8AFA-8FFAD686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1EF40-53EE-409C-952F-3A7263B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0B6C-60F7-4A8C-BA8E-7146A16F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31168-893B-4ADB-B143-1DAEE56F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7CCF0-6BA9-49F7-9A06-5462210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701E7-403C-4251-9965-0CBF7F9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A8EEC-0DE9-4121-B5BE-8250DACB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7357D-F659-4B34-B627-89B3447F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5BA0F-5FB9-4CD2-8815-ADDA6382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89C-397D-4F7C-A940-6ED1F65B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0AAB-B898-48D6-A2CD-BBEA1DBE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038F-F097-4B1D-ADB2-3EA8559B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B859-F9BB-400C-997D-1409B5D7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BD90-4C88-43A0-B4B6-7CAD21E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EF70-44E4-4E7D-B755-3B8D8BB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323-28C7-45C8-B368-580CCE39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04C06-047D-4A01-A974-A814CF3A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767EB-0092-4A56-9C2B-49AFD8371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2906-B6F8-4AB3-9004-9E563426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C7823-6A66-4946-A508-0C70A4AD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E0F9-7B8A-43F3-B529-2DCD8AF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F115E-981D-4183-A3A2-C047DC95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4EDE-1AEB-4846-8AE4-4604C515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E164-E2DF-4083-B7E1-113D2016B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7F7C-C1C0-43EF-BC34-F97C73CDFD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ACFB-15A5-4757-A541-23BE687F2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AB30-FFE3-4882-B908-272FC9A8E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537F-659B-4781-8097-6C234BDD9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3DE12-1A53-4FCC-A2F8-C302337C0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1094"/>
          <a:stretch/>
        </p:blipFill>
        <p:spPr>
          <a:xfrm>
            <a:off x="417447" y="99393"/>
            <a:ext cx="3253260" cy="3607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AA312-ED2A-4554-9229-CCBA92C18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74"/>
          <a:stretch/>
        </p:blipFill>
        <p:spPr>
          <a:xfrm>
            <a:off x="384518" y="3733357"/>
            <a:ext cx="3286188" cy="30351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E82905-BD3F-42DA-B628-A934C72F9649}"/>
              </a:ext>
            </a:extLst>
          </p:cNvPr>
          <p:cNvSpPr/>
          <p:nvPr/>
        </p:nvSpPr>
        <p:spPr>
          <a:xfrm>
            <a:off x="384519" y="99392"/>
            <a:ext cx="3286188" cy="6679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30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2022-08-01T04:59:10Z</dcterms:created>
  <dcterms:modified xsi:type="dcterms:W3CDTF">2022-08-01T09:48:23Z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2022-08-01T04:59:12Z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af6c6658-2d12-4607-a8d9-38d937214106</vt:lpwstr>
  </property>
  <property fmtid="{D5CDD505-2E9C-101B-9397-08002B2CF9AE}" pid="8" name="MSIP_Label_19540963-e559-4020-8a90-fe8a502c2801_ContentBits">
    <vt:lpwstr>0</vt:lpwstr>
  </property>
</Properties>
</file>