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3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4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58D9-F76F-46AD-9D6B-2EEC1DAB290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4847485" y="2905780"/>
            <a:ext cx="2497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Row_Number(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035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4991370" y="263387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Dense_Rank()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6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0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5032313" y="2592926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IN" sz="2800" dirty="0"/>
              <a:t>NTILE()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55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31" t="5795" r="759"/>
          <a:stretch/>
        </p:blipFill>
        <p:spPr>
          <a:xfrm>
            <a:off x="309489" y="267286"/>
            <a:ext cx="5444198" cy="51702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882683" y="3235569"/>
            <a:ext cx="1252025" cy="71745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82682" y="3949691"/>
            <a:ext cx="1252025" cy="71745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82682" y="4667144"/>
            <a:ext cx="1252025" cy="7703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95600" y="3232238"/>
            <a:ext cx="987081" cy="118501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95599" y="4417255"/>
            <a:ext cx="987081" cy="102028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16372" y="3232237"/>
            <a:ext cx="879226" cy="220530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3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306191"/>
            <a:ext cx="702652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209822" y="2743200"/>
            <a:ext cx="56270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42" y="306191"/>
            <a:ext cx="1596734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525205" y="759655"/>
            <a:ext cx="1012872" cy="17725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25204" y="2532185"/>
            <a:ext cx="1012872" cy="137863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525204" y="3910818"/>
            <a:ext cx="1012872" cy="134014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752" y="306191"/>
            <a:ext cx="1605072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04" y="306191"/>
            <a:ext cx="702652" cy="49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5260569" y="2743200"/>
            <a:ext cx="56270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75952" y="759655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575952" y="1642183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75952" y="2538779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575952" y="3425044"/>
            <a:ext cx="1012872" cy="8862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573953" y="4311309"/>
            <a:ext cx="1012872" cy="95248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72936A1-192D-4B19-A6D9-E2092AEE3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" t="2538" r="6166" b="13356"/>
          <a:stretch/>
        </p:blipFill>
        <p:spPr>
          <a:xfrm>
            <a:off x="337929" y="964097"/>
            <a:ext cx="4581941" cy="23953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E42B2F-E04B-4C4D-91DA-9F10D023932E}"/>
              </a:ext>
            </a:extLst>
          </p:cNvPr>
          <p:cNvSpPr txBox="1"/>
          <p:nvPr/>
        </p:nvSpPr>
        <p:spPr>
          <a:xfrm>
            <a:off x="218661" y="178904"/>
            <a:ext cx="539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1_ROW_NUMBER()-</a:t>
            </a:r>
            <a:r>
              <a:rPr lang="en-IN" dirty="0" err="1"/>
              <a:t>basic_Window-Function_SQL.ipynb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4EDA909-FC1B-4571-B219-273505327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0" t="4159" r="4828" b="7750"/>
          <a:stretch/>
        </p:blipFill>
        <p:spPr>
          <a:xfrm>
            <a:off x="5294244" y="964097"/>
            <a:ext cx="4091592" cy="23953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0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1FB5B5-08E9-41B1-834C-E92E1EED9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"/>
          <a:stretch/>
        </p:blipFill>
        <p:spPr>
          <a:xfrm>
            <a:off x="275394" y="747920"/>
            <a:ext cx="3573953" cy="49869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809816-BEFB-4527-89F0-8E9E52DDD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" r="7315" b="1102"/>
          <a:stretch/>
        </p:blipFill>
        <p:spPr>
          <a:xfrm>
            <a:off x="3925964" y="747921"/>
            <a:ext cx="3373759" cy="49869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6C618B-A7EE-4772-9AA1-9A2E44FCA263}"/>
              </a:ext>
            </a:extLst>
          </p:cNvPr>
          <p:cNvSpPr txBox="1"/>
          <p:nvPr/>
        </p:nvSpPr>
        <p:spPr>
          <a:xfrm>
            <a:off x="477078" y="178906"/>
            <a:ext cx="485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2_ROW_NUMBER()_Window-</a:t>
            </a:r>
            <a:r>
              <a:rPr lang="en-IN" dirty="0" err="1"/>
              <a:t>Function_SQL.ipynb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A3D680D-56E5-46E4-85FB-31FF51636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" r="7315" b="1102"/>
          <a:stretch/>
        </p:blipFill>
        <p:spPr>
          <a:xfrm>
            <a:off x="298173" y="139148"/>
            <a:ext cx="3422509" cy="50590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AE8C498-83C2-4F6E-BAC2-45865D041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94" b="861"/>
          <a:stretch/>
        </p:blipFill>
        <p:spPr>
          <a:xfrm>
            <a:off x="3805314" y="139147"/>
            <a:ext cx="3774277" cy="50590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18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ED39B3F-93D3-4609-BF29-C37F986A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4" y="577709"/>
            <a:ext cx="2145817" cy="3122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BF1FFD-059D-4D8E-82F9-6FCF51096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" t="2076" r="5576" b="2233"/>
          <a:stretch/>
        </p:blipFill>
        <p:spPr>
          <a:xfrm>
            <a:off x="2445024" y="587647"/>
            <a:ext cx="3349488" cy="42677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B4CCB0A-15FF-4961-BE30-8FB3C8EB6C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1" t="4417" r="5125" b="4548"/>
          <a:stretch/>
        </p:blipFill>
        <p:spPr>
          <a:xfrm>
            <a:off x="6725479" y="587647"/>
            <a:ext cx="2799522" cy="28425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93A444-90E3-4983-8771-AF286CC9B645}"/>
              </a:ext>
            </a:extLst>
          </p:cNvPr>
          <p:cNvSpPr txBox="1"/>
          <p:nvPr/>
        </p:nvSpPr>
        <p:spPr>
          <a:xfrm>
            <a:off x="1749287" y="79513"/>
            <a:ext cx="176670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Partition By; Order By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A2DC380-7FE8-4A34-AB0E-50264B2D14AF}"/>
              </a:ext>
            </a:extLst>
          </p:cNvPr>
          <p:cNvSpPr/>
          <p:nvPr/>
        </p:nvSpPr>
        <p:spPr>
          <a:xfrm>
            <a:off x="4273827" y="834887"/>
            <a:ext cx="1192696" cy="705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96AEABC-33CF-4642-BF91-6216E8E1E4BE}"/>
              </a:ext>
            </a:extLst>
          </p:cNvPr>
          <p:cNvSpPr/>
          <p:nvPr/>
        </p:nvSpPr>
        <p:spPr>
          <a:xfrm>
            <a:off x="4273829" y="1540564"/>
            <a:ext cx="1192696" cy="1182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60F635-470C-4372-88C0-657334584AF7}"/>
              </a:ext>
            </a:extLst>
          </p:cNvPr>
          <p:cNvSpPr/>
          <p:nvPr/>
        </p:nvSpPr>
        <p:spPr>
          <a:xfrm>
            <a:off x="4273827" y="2721510"/>
            <a:ext cx="1192696" cy="2133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05E2C8-91AB-446E-BED4-CA5ADB9B8BF3}"/>
              </a:ext>
            </a:extLst>
          </p:cNvPr>
          <p:cNvSpPr/>
          <p:nvPr/>
        </p:nvSpPr>
        <p:spPr>
          <a:xfrm>
            <a:off x="229634" y="577708"/>
            <a:ext cx="5574817" cy="4277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9AC1F89-B663-4659-8AEA-2C7FBCF714A0}"/>
              </a:ext>
            </a:extLst>
          </p:cNvPr>
          <p:cNvSpPr txBox="1"/>
          <p:nvPr/>
        </p:nvSpPr>
        <p:spPr>
          <a:xfrm>
            <a:off x="7368209" y="89452"/>
            <a:ext cx="138069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Pagination (CTE)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AC5BCF3-8177-44CC-B8F4-81E3D7CFC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1" t="61304" r="45625" b="9421"/>
          <a:stretch/>
        </p:blipFill>
        <p:spPr>
          <a:xfrm>
            <a:off x="6725479" y="4263886"/>
            <a:ext cx="4542183" cy="23893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0F57147-DAE8-4E6A-ACE9-F27C2B7F563C}"/>
              </a:ext>
            </a:extLst>
          </p:cNvPr>
          <p:cNvSpPr/>
          <p:nvPr/>
        </p:nvSpPr>
        <p:spPr>
          <a:xfrm>
            <a:off x="10611680" y="4263886"/>
            <a:ext cx="655982" cy="2389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E939559-52CD-4CB3-945E-1BD1E19B0D3A}"/>
              </a:ext>
            </a:extLst>
          </p:cNvPr>
          <p:cNvSpPr txBox="1"/>
          <p:nvPr/>
        </p:nvSpPr>
        <p:spPr>
          <a:xfrm>
            <a:off x="6452477" y="3817289"/>
            <a:ext cx="50930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ROW_NUMBER() OVER(ORDER BY EMPNAME) + 100 AS ROWNUM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5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3FBBF3-4E40-46C5-B858-3759171FF255}"/>
              </a:ext>
            </a:extLst>
          </p:cNvPr>
          <p:cNvSpPr txBox="1"/>
          <p:nvPr/>
        </p:nvSpPr>
        <p:spPr>
          <a:xfrm>
            <a:off x="5493912" y="2693505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Rank( 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72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59E1EE-9DFC-4EFE-B1EB-38EFCC43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201888"/>
            <a:ext cx="3761156" cy="265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F6D79D-74A8-4692-BB38-A051E5F2C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" t="1599" r="4437" b="3323"/>
          <a:stretch/>
        </p:blipFill>
        <p:spPr>
          <a:xfrm>
            <a:off x="3925956" y="209446"/>
            <a:ext cx="5187450" cy="39948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8A2D2F0-C8D2-49E2-BF22-7713F820D6AA}"/>
              </a:ext>
            </a:extLst>
          </p:cNvPr>
          <p:cNvSpPr/>
          <p:nvPr/>
        </p:nvSpPr>
        <p:spPr>
          <a:xfrm>
            <a:off x="168967" y="209446"/>
            <a:ext cx="8944440" cy="4002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74EB9B2-58C1-4025-B35A-5024F013D195}"/>
              </a:ext>
            </a:extLst>
          </p:cNvPr>
          <p:cNvSpPr/>
          <p:nvPr/>
        </p:nvSpPr>
        <p:spPr>
          <a:xfrm>
            <a:off x="7634028" y="910983"/>
            <a:ext cx="1152163" cy="93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7D7849E-42D5-4E58-AF81-637C07639E0F}"/>
              </a:ext>
            </a:extLst>
          </p:cNvPr>
          <p:cNvSpPr/>
          <p:nvPr/>
        </p:nvSpPr>
        <p:spPr>
          <a:xfrm>
            <a:off x="7634027" y="2098708"/>
            <a:ext cx="1152163" cy="93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197E246-F529-4812-9B7F-07A92FC93DB0}"/>
              </a:ext>
            </a:extLst>
          </p:cNvPr>
          <p:cNvSpPr/>
          <p:nvPr/>
        </p:nvSpPr>
        <p:spPr>
          <a:xfrm>
            <a:off x="7634027" y="3034023"/>
            <a:ext cx="1152163" cy="4844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A3F8B0-1435-4BF9-A428-E330FE0CC5E8}"/>
              </a:ext>
            </a:extLst>
          </p:cNvPr>
          <p:cNvSpPr/>
          <p:nvPr/>
        </p:nvSpPr>
        <p:spPr>
          <a:xfrm>
            <a:off x="7634027" y="3518453"/>
            <a:ext cx="1152163" cy="6857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2269370-41EF-498B-AA80-5FB9AD06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7" y="120718"/>
            <a:ext cx="3817517" cy="3546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341182-3145-44D0-BD1A-F8A33CCB4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" t="1819" r="2301" b="2096"/>
          <a:stretch/>
        </p:blipFill>
        <p:spPr>
          <a:xfrm>
            <a:off x="4005469" y="130657"/>
            <a:ext cx="4958926" cy="53954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D41E224-853D-4C21-9FA1-AF10377641E9}"/>
              </a:ext>
            </a:extLst>
          </p:cNvPr>
          <p:cNvSpPr/>
          <p:nvPr/>
        </p:nvSpPr>
        <p:spPr>
          <a:xfrm>
            <a:off x="137077" y="120719"/>
            <a:ext cx="8837257" cy="5405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65D959-CED0-49B8-BE9E-C1FCDEABACCE}"/>
              </a:ext>
            </a:extLst>
          </p:cNvPr>
          <p:cNvSpPr/>
          <p:nvPr/>
        </p:nvSpPr>
        <p:spPr>
          <a:xfrm>
            <a:off x="7211303" y="264940"/>
            <a:ext cx="1425801" cy="72897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623FEB-6223-44CA-885A-BAECA4B99341}"/>
              </a:ext>
            </a:extLst>
          </p:cNvPr>
          <p:cNvSpPr/>
          <p:nvPr/>
        </p:nvSpPr>
        <p:spPr>
          <a:xfrm>
            <a:off x="7211302" y="997226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BD568F-19AE-450F-9C87-E4A1D6145D89}"/>
              </a:ext>
            </a:extLst>
          </p:cNvPr>
          <p:cNvSpPr/>
          <p:nvPr/>
        </p:nvSpPr>
        <p:spPr>
          <a:xfrm>
            <a:off x="7211301" y="1540564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FA82307-088E-4D00-8ED7-C5B78044139D}"/>
              </a:ext>
            </a:extLst>
          </p:cNvPr>
          <p:cNvSpPr/>
          <p:nvPr/>
        </p:nvSpPr>
        <p:spPr>
          <a:xfrm>
            <a:off x="7211301" y="2083903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1D5159D-3EB5-42B6-8570-F553F976D3B0}"/>
              </a:ext>
            </a:extLst>
          </p:cNvPr>
          <p:cNvSpPr/>
          <p:nvPr/>
        </p:nvSpPr>
        <p:spPr>
          <a:xfrm>
            <a:off x="7211300" y="2793620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E42A0E-3EF2-412B-B498-4919EF64A8AC}"/>
              </a:ext>
            </a:extLst>
          </p:cNvPr>
          <p:cNvSpPr/>
          <p:nvPr/>
        </p:nvSpPr>
        <p:spPr>
          <a:xfrm>
            <a:off x="7211299" y="3336958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62AC6A5-BEF3-4FCF-BE31-E3F2D71416D9}"/>
              </a:ext>
            </a:extLst>
          </p:cNvPr>
          <p:cNvSpPr/>
          <p:nvPr/>
        </p:nvSpPr>
        <p:spPr>
          <a:xfrm>
            <a:off x="7211299" y="3880296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76F4B70-5CD2-471C-9436-1B75A4E5EE75}"/>
              </a:ext>
            </a:extLst>
          </p:cNvPr>
          <p:cNvSpPr/>
          <p:nvPr/>
        </p:nvSpPr>
        <p:spPr>
          <a:xfrm>
            <a:off x="7211298" y="4423635"/>
            <a:ext cx="1425801" cy="11025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1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3</cp:revision>
  <dcterms:created xsi:type="dcterms:W3CDTF">2022-10-15T12:50:07Z</dcterms:created>
  <dcterms:modified xsi:type="dcterms:W3CDTF">2022-10-15T19:25:12Z</dcterms:modified>
</cp:coreProperties>
</file>