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9" r:id="rId4"/>
    <p:sldId id="270" r:id="rId5"/>
    <p:sldId id="271" r:id="rId6"/>
    <p:sldId id="272" r:id="rId7"/>
    <p:sldId id="274" r:id="rId8"/>
    <p:sldId id="278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69F-B142-4335-94DE-81B186FE0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6343-5FAC-467A-86F2-FACD916B1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1F50-B461-458E-94E6-77DC3975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8A82-E344-49F0-A2C6-95D412ED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3B42-2D53-467C-A258-FE3E5882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84D0-6489-45DE-B39F-F3841DB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06B2-FF84-48E6-B6A6-F80B99B7B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D2CB-8A17-4A2B-9DFA-1C446436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D7CC-7870-4146-B1D0-A13E2C7E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794F-F603-4284-BE28-65F3C762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FDBA6-D920-4150-8C8A-0A14A40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BCFB-86DB-403B-8784-6DFFFDF98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1BA8-13CC-4914-93F7-77E43372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677F-B63E-4879-BA7C-A5FEB407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3570-7AFB-4369-BBC0-6A4BB34A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4917-3C7F-44F0-AF69-D11AAD6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F2BE-2E26-4247-80FA-F97EF7DD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D6D5-9FB5-4E2F-9402-67CABA4E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F7B-1ADE-4940-B5E0-36063E6F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02F4-62BB-45FC-A2E5-8F278787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6030-3309-41F4-9454-F279C29A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725F3-D387-43C8-8876-414B54BC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60EE-F8B4-4894-B814-C008D9AD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B05B-2744-4EFF-9AE2-11168B2E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BEBC-3C5D-4E1F-8367-0697EB5B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6008-81D5-4C4D-AB8F-298932A9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F760-7D39-4C99-AB98-A2EBE2B8C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12E08-F544-4B93-8726-70F90BB0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AA8C4-DC81-4E40-9461-F1837A58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91BE-D075-431A-946F-BE752CF9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20BD8-DE87-4070-BD62-DA7A1E7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911E-35CD-4214-A7F8-882BF22F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3883-391A-43BD-B773-4BA76DF6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620B5-EA34-4742-9487-7D607A61D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FF0A2-37C6-40F4-9218-17A2C2F12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541C-51C9-46DC-B429-03B6AB112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027DB-A39B-431F-80FC-5657D571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682FA-E661-469D-B1F3-1FB1C4AC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E1797-B8E5-4A09-B623-821F988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16E-6E31-4C22-ACF0-8C2B3C7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5A887-C04F-414D-87C0-5D40B9D5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8A1D1-092E-41A8-93D6-AF000164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FDCFB-F2EC-468A-9EF4-AEBB3F6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89D08-F3AF-49BF-8EB2-88FD851B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DF3D2-CA0F-4A3A-849C-F3E726F0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F4351-AE0C-4123-9F09-A5B66401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6124-F004-4535-BED5-F03B57EF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ADE7-F2F8-44D6-9EC4-61E793FE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E26C3-EB95-4A21-A490-E62740209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A51B-623C-484D-BE96-D2557D71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2B179-2A82-476F-A2CA-881B7F6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60BD-AD71-4363-806B-AE86558E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FFC7-6855-4589-BCA3-4035C60A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2A8D3-052C-4774-9071-1EAFEB220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8EDFB-4190-468E-82A0-42E20B74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27BCA-C6E4-4B1E-B0E3-D417EA60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D4E4-64AB-4042-93C9-54368E59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27C2F-74BD-42C9-B6ED-1EAB89D7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07001-70EC-479D-A2A2-78371FFC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2EA3E-452E-43FE-BF36-3F26FD7F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C203-9782-4E41-B669-721E2EA28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E1A85-BF2D-4FE9-A058-77CB7FF97F1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825F-143B-4EAA-9D02-100AA98C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A3024-A31B-4C00-847E-62751CE1F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4F85-FAD4-40E4-BA02-E56AC76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562D6-865F-4C9D-8E0A-5E9C180A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4" y="188430"/>
            <a:ext cx="6886575" cy="50101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659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86514-8BE6-4C10-8EF6-2EF487D3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7" t="5098" r="15689" b="3280"/>
          <a:stretch/>
        </p:blipFill>
        <p:spPr>
          <a:xfrm>
            <a:off x="298174" y="315118"/>
            <a:ext cx="2601212" cy="26864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A9D9C-C58F-4BBA-883B-46AD2E81F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3" b="2051"/>
          <a:stretch/>
        </p:blipFill>
        <p:spPr>
          <a:xfrm>
            <a:off x="3223269" y="315118"/>
            <a:ext cx="6427627" cy="50818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44275-335D-44BF-9A4E-5DCB7418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69" y="5464629"/>
            <a:ext cx="6427627" cy="10968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41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DBC3-CEEC-4210-8090-DDE206AE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6" y="160889"/>
            <a:ext cx="6057900" cy="44291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00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CBB95-3FAB-4505-9366-9FAC34BE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2" y="191328"/>
            <a:ext cx="4152900" cy="37719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8722E-1493-496E-8461-6F99808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02" y="191329"/>
            <a:ext cx="2213309" cy="34165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EFFC5-388D-4A47-AD5F-9CBDCD6F0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011" y="191328"/>
            <a:ext cx="2201402" cy="34165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143ED-AE83-45B4-BF5E-DC84509E2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00" y="191328"/>
            <a:ext cx="3434464" cy="34165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93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A9D4D-AD3F-4B3D-929D-4AF4CBFB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3" y="119647"/>
            <a:ext cx="10666460" cy="37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0EC24-F321-46BF-82B6-0710820C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3375"/>
            <a:ext cx="11825080" cy="40197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3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0E5C7-AF56-481A-A77D-50B6B170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2692"/>
            <a:ext cx="11835020" cy="60206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41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39FD3-E4D9-4632-A9EE-A7C52CC0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" y="139756"/>
            <a:ext cx="12026349" cy="28798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79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D93F3-0377-4E0F-A6FC-59AA9299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5" y="108916"/>
            <a:ext cx="3038475" cy="2266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D75B9-CF74-4F1C-AAE4-AA5E651C0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7"/>
          <a:stretch/>
        </p:blipFill>
        <p:spPr>
          <a:xfrm>
            <a:off x="3460266" y="108917"/>
            <a:ext cx="2428875" cy="5447058"/>
          </a:xfrm>
          <a:prstGeom prst="rect">
            <a:avLst/>
          </a:prstGeom>
          <a:ln w="158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4775-40EF-48C3-9079-14151C1322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02"/>
          <a:stretch/>
        </p:blipFill>
        <p:spPr>
          <a:xfrm>
            <a:off x="3597965" y="5686839"/>
            <a:ext cx="2187024" cy="990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A2379-C2D9-43D9-98CA-54FCB657A635}"/>
              </a:ext>
            </a:extLst>
          </p:cNvPr>
          <p:cNvSpPr/>
          <p:nvPr/>
        </p:nvSpPr>
        <p:spPr>
          <a:xfrm>
            <a:off x="3460266" y="108916"/>
            <a:ext cx="2428875" cy="6568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54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90ACD-CFAD-4384-9708-0EE66CC5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9" y="207939"/>
            <a:ext cx="11966713" cy="31615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99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2022-07-15T09:23:48Z</dcterms:created>
  <dcterms:modified xsi:type="dcterms:W3CDTF">2022-07-20T11:46:49Z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2022-07-15T09:23:48Z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55a20a03-0867-45b3-92d2-08edde1dc287</vt:lpwstr>
  </property>
  <property fmtid="{D5CDD505-2E9C-101B-9397-08002B2CF9AE}" pid="8" name="MSIP_Label_19540963-e559-4020-8a90-fe8a502c2801_ContentBits">
    <vt:lpwstr>0</vt:lpwstr>
  </property>
</Properties>
</file>