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06F2-08A9-5F49-8D4E-19F2FDD5E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DA44E-D07F-F751-C721-77868C679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AD27-0577-E110-7810-F3C7927E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F95-AA7B-456B-8882-23C5ED7443CB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CD37A-25C4-DDD7-F056-C3B4CE89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4A2AF-3992-8AE5-B2BB-1A0103BF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1CE3-167A-48F2-A6C4-F071F1362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97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E8BE-B509-D630-B80B-C1FFE1C1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90452-2278-8F67-9CB1-56899B8C4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84368-D147-E3C1-2122-2C969D52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F95-AA7B-456B-8882-23C5ED7443CB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54EDC-4AD5-CF90-A5EA-6E4EFE71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A78FA-645B-D29C-0167-96A4B0FE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1CE3-167A-48F2-A6C4-F071F1362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46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72282-1DB8-2D04-31D5-C43AF7474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FF001-22F3-4602-3D09-E748ECD01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670D-A17E-5ADB-9CAA-DCE4AE50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F95-AA7B-456B-8882-23C5ED7443CB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DDB6A-763E-FB79-3AA7-D39A7281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7FDCF-5E69-642A-C741-A2C8A74C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1CE3-167A-48F2-A6C4-F071F1362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79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0C0E-2326-EF08-4597-0EE5BFA5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241A8-4622-6F15-E97A-6D36DFBB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0B6AA-AB82-D50F-3492-58602C63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F95-AA7B-456B-8882-23C5ED7443CB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4DD68-5775-27F4-2D63-867C7CBD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4F19E-47E2-1DBA-255C-F33AB05A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1CE3-167A-48F2-A6C4-F071F1362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23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D9D7-C540-4473-DBC9-738A310C6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A3C16-A152-DBA1-AC9F-EA52C8A4E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A8C2E-761B-B348-B1D0-97008FE6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F95-AA7B-456B-8882-23C5ED7443CB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AF250-E92E-74BC-84BA-B7295CE1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198F6-2F3C-E455-D7F8-28D49413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1CE3-167A-48F2-A6C4-F071F1362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66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6109-DCD8-3DE3-22C6-B04066A1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25CB-CB8E-98CD-3D8B-026DC89A4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85A9-FE8C-EB4C-42C9-868017069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7B5F3-7CB8-15D8-347A-C07F46BB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F95-AA7B-456B-8882-23C5ED7443CB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02024-1FA0-6207-35C1-8D0D653E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57A67-E0AC-AC48-A73B-0CDEE220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1CE3-167A-48F2-A6C4-F071F1362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89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590C-96DC-C60F-9F8E-D907BA88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2E8A7-8748-7D3B-A0F0-EBCEC5F6C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0A574-3284-28A3-DB4F-3D5B63ADD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B2DF1-FBAD-7CFD-C027-EB5275BB1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B629A-E49A-9DB0-F40A-1102AE837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BC25A-1B85-85C6-2F76-44AC4926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F95-AA7B-456B-8882-23C5ED7443CB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90B6C0-0637-C4BC-0464-3221B3FA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77719-84E6-A583-8CE6-CE42479E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1CE3-167A-48F2-A6C4-F071F1362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86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A191-349E-05AE-B6B5-575D8ED5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F6B293-F6FB-88BA-7F6C-FBE410E4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F95-AA7B-456B-8882-23C5ED7443CB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A5538-4456-613C-A13A-26EA87E1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CD5DA-92B1-19C4-593A-688C6254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1CE3-167A-48F2-A6C4-F071F1362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23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6AF6F-7C13-A2EB-3525-C66F58E4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F95-AA7B-456B-8882-23C5ED7443CB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631C4-6801-BEF1-2AFC-52271620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AC35F-11BB-5AFE-DDDF-5EBFB34E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1CE3-167A-48F2-A6C4-F071F1362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97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CE194-4056-FC7C-8F4F-8CFEF644E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A399-F64F-025E-461F-A3F920DB1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F9EEF-BC9B-41BC-3842-576EE924D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7123E-18C7-5D8A-D5F8-C541D587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F95-AA7B-456B-8882-23C5ED7443CB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03E63-F842-8001-A9B1-D0BCED45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27C06-812E-D12E-330B-9CACDCD1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1CE3-167A-48F2-A6C4-F071F1362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18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5101-A4EA-1021-5F88-A2F76984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AC752-A0AF-6DBF-062E-F4D585F03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139B2-7468-7199-7457-D2DA5D7ED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BB483-E431-1A9A-A5A6-936A1721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CF95-AA7B-456B-8882-23C5ED7443CB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A4B3C-D766-725B-4D7C-4DD1FDB9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447F4-097B-9515-966F-1B5A5D1C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1CE3-167A-48F2-A6C4-F071F1362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5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D3ACE-C239-95FB-EBD1-F6F3820E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C6FB-B9CA-A3E4-2BE0-2590DF897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F9211-8597-9891-4E15-F574836DA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DCF95-AA7B-456B-8882-23C5ED7443CB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9E759-1733-1577-6014-FBA50696E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D9262-B0A2-2A79-B11F-2351BDDDC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01CE3-167A-48F2-A6C4-F071F1362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53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Anuganti Suresh (Consultant)</dc:creator>
  <cp:lastModifiedBy>Anuganti Suresh (Consultant)</cp:lastModifiedBy>
  <cp:revision>1</cp:revision>
  <dcterms:created xsi:type="dcterms:W3CDTF">2023-02-23T11:31:58Z</dcterms:created>
  <dcterms:modified xsi:type="dcterms:W3CDTF">2023-02-23T11:32:04Z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2023-02-23T11:32:01Z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24f39856-6338-4ae0-8ce3-8f6b79052cb2</vt:lpwstr>
  </property>
  <property fmtid="{D5CDD505-2E9C-101B-9397-08002B2CF9AE}" pid="8" name="MSIP_Label_19540963-e559-4020-8a90-fe8a502c2801_ContentBits">
    <vt:lpwstr>0</vt:lpwstr>
  </property>
</Properties>
</file>