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3" r:id="rId3"/>
    <p:sldId id="304" r:id="rId4"/>
    <p:sldId id="305" r:id="rId5"/>
    <p:sldId id="306" r:id="rId6"/>
    <p:sldId id="307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D0A4-6AB4-4EBD-99DA-CAE36EE3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65CF8-EAC8-49EC-9229-8E78B146C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8A78-C568-4E52-81A8-4B9512B5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EEC0-37C6-40E2-B873-F6B83DD6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1C9E-0911-4EE6-A87F-B592E985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4478-1A2F-4F7D-9AEF-A6E09D6F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EF29F-A111-4C3B-931C-099DEA1E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F3069-14C1-42A6-A060-E6478FB3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7286-5352-46FE-B609-6D84F1D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4130-805D-42E3-A8A5-DB8BD5EB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8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F89B-8A8E-462A-9C37-D71A1DD63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A015-9E65-4737-AF06-372ABECB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FDB8-0F98-41CA-AAA9-C33674CC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8F6DD-3989-4953-907D-67EBA502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2B68-0C15-4CE3-B833-6790E016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1911-7B3D-4515-A32A-FAC23AA2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2C0B-E2BD-46B7-8963-5224BBC8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A3BB-8BC8-49AC-A632-E85F9400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197D-7C08-446B-A928-69A8FCE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85FD-E37C-4B6C-9545-7BC5E0D6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3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A20A-234D-4D2D-A170-29D26215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4528-2E2D-41E4-A99C-78975EA8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648F-884C-4C17-B0DE-5ED6EE17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32E4-E4F9-40A4-9BAC-0C5AAD04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C1A3-ED66-4411-94CF-E376DFFC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9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883-AF2B-4876-B94C-B93E251F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E08B-2FE8-4E29-86DB-3C09EA871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B375-050D-4932-B01D-BE9F0C806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C9A9-8492-4BA0-8B93-FDBB7AC6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3A9B-0565-48AD-9491-23CB5AA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3AA5-40B8-452B-923B-E985AA30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5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DB28-34D5-436F-B35B-A011ECE9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DC8A-C10F-4AEC-BA11-53259230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89AD0-C57D-4168-9EBE-569EF38C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F9B3F-D34A-4749-A5A9-B8CE7D78D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15BC4-63FA-4BB0-BA96-12BB3CEAE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AA7C1-3A59-49D7-ABF5-1155D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69B22-4E27-4623-85AA-5A6068E1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FDA0B-8F42-4D74-ACB5-A25CCC83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F00-AB7F-4AE1-995C-7EE15C05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3E37-E567-4A6F-A5D1-D77DE9F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B5AE3-5B46-44B2-80C1-9DE4E40B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97E4-F9A8-42F4-A0E1-D91DCA34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6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C0554-0EE9-4378-A512-AAA26A2D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33ED1-F932-48F2-9E98-FD0C37F9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BCAE-53A0-4566-B333-FABF20DF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6027-1E06-44C2-A3B7-D3743EDB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9EFA-2E32-477B-AB43-2FC22D08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95B6C-AC85-4946-9BB3-A0224EC74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620F4-DE54-4B78-982B-CD434C44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91FDC-E633-4347-91B4-6F016235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CEA99-96EE-4787-B564-55E1F297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1C67-D5FF-4126-AE5D-AD5C1681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E6D0A-A614-4759-9C17-746DA6A67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0DCDF-9022-4501-81CF-D12D795C3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180A8-23F9-40D7-84FE-3FB98D66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761C-88B1-4022-B921-D9485C92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350DE-7133-4F69-A19D-13791486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BBAB-A1FA-499F-B96E-17531CF1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BA75E-36CA-4400-B4F1-A8B822A1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86AE-90B4-4FE2-A2D4-50F9688E1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E4D7-1216-4088-9E9B-1CCD30A2443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B0E3-5584-4F35-A92B-5E0F8E79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9775-FA3D-4821-9252-0C076ECEF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17316-D7D7-473F-93E5-72249656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A34D3-09F7-4AF0-982E-740539F43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3" t="27517" r="30201" b="23404"/>
          <a:stretch/>
        </p:blipFill>
        <p:spPr>
          <a:xfrm>
            <a:off x="214008" y="145916"/>
            <a:ext cx="6429983" cy="3014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EFA95-EE12-48F1-A6EE-2ECBE980B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" t="37021" r="24350" b="23405"/>
          <a:stretch/>
        </p:blipFill>
        <p:spPr>
          <a:xfrm>
            <a:off x="214008" y="3180943"/>
            <a:ext cx="7169286" cy="2490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FC945-77B6-44FE-8162-76E67B35F351}"/>
              </a:ext>
            </a:extLst>
          </p:cNvPr>
          <p:cNvSpPr/>
          <p:nvPr/>
        </p:nvSpPr>
        <p:spPr>
          <a:xfrm>
            <a:off x="155643" y="145916"/>
            <a:ext cx="7227651" cy="55259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3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55ECB-B49E-4377-8855-5010338EF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" t="23375" r="36052" b="29929"/>
          <a:stretch/>
        </p:blipFill>
        <p:spPr>
          <a:xfrm>
            <a:off x="233465" y="248513"/>
            <a:ext cx="5744641" cy="2818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9F85E-BAE3-4C85-923F-9AB1F2D17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t="20567" r="11052" b="29929"/>
          <a:stretch/>
        </p:blipFill>
        <p:spPr>
          <a:xfrm>
            <a:off x="233465" y="3157902"/>
            <a:ext cx="7452671" cy="2720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BFAC4E-D5F9-4C17-A373-E56C761BFCAF}"/>
              </a:ext>
            </a:extLst>
          </p:cNvPr>
          <p:cNvSpPr/>
          <p:nvPr/>
        </p:nvSpPr>
        <p:spPr>
          <a:xfrm>
            <a:off x="155643" y="214009"/>
            <a:ext cx="7530493" cy="566458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8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9FA9B-26ED-4812-995F-8B1BE542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5" t="21135" r="13800" b="23404"/>
          <a:stretch/>
        </p:blipFill>
        <p:spPr>
          <a:xfrm>
            <a:off x="155643" y="116732"/>
            <a:ext cx="7633790" cy="3230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1E09A-31A2-43F6-9520-9BAA12235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1" t="62695" r="36407" b="19858"/>
          <a:stretch/>
        </p:blipFill>
        <p:spPr>
          <a:xfrm>
            <a:off x="155643" y="3375321"/>
            <a:ext cx="5477406" cy="1011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146C67-098F-428E-8E27-2FFAB2CBA099}"/>
              </a:ext>
            </a:extLst>
          </p:cNvPr>
          <p:cNvSpPr/>
          <p:nvPr/>
        </p:nvSpPr>
        <p:spPr>
          <a:xfrm>
            <a:off x="126459" y="77821"/>
            <a:ext cx="7662974" cy="43090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1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7C1CFB-FAE1-4180-8ADC-B79DC146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" t="28227" r="31709" b="29362"/>
          <a:stretch/>
        </p:blipFill>
        <p:spPr>
          <a:xfrm>
            <a:off x="243190" y="214008"/>
            <a:ext cx="7295745" cy="302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0D5383-E370-4919-8231-B0BA5EBBF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t="41986" r="45804" b="35319"/>
          <a:stretch/>
        </p:blipFill>
        <p:spPr>
          <a:xfrm>
            <a:off x="283851" y="3341451"/>
            <a:ext cx="5971033" cy="16939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949B5D-E161-4849-9523-F6A8374E4411}"/>
              </a:ext>
            </a:extLst>
          </p:cNvPr>
          <p:cNvSpPr/>
          <p:nvPr/>
        </p:nvSpPr>
        <p:spPr>
          <a:xfrm>
            <a:off x="155643" y="223737"/>
            <a:ext cx="7383292" cy="47470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1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9F42B-C1BC-48CB-AFA9-C7EA12E61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5" t="25532" r="37914" b="26525"/>
          <a:stretch/>
        </p:blipFill>
        <p:spPr>
          <a:xfrm>
            <a:off x="175098" y="141049"/>
            <a:ext cx="6342435" cy="32879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C6751E-AF6E-4B1B-86F0-C03C643B5A11}"/>
              </a:ext>
            </a:extLst>
          </p:cNvPr>
          <p:cNvSpPr/>
          <p:nvPr/>
        </p:nvSpPr>
        <p:spPr>
          <a:xfrm>
            <a:off x="136187" y="116733"/>
            <a:ext cx="6381346" cy="33122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7E0C2-77AD-425E-A13B-AD8C755A4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5" t="17873" r="37914" b="29433"/>
          <a:stretch/>
        </p:blipFill>
        <p:spPr>
          <a:xfrm>
            <a:off x="214008" y="145915"/>
            <a:ext cx="6760724" cy="38521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9779CF-4785-4863-8462-F079298375AD}"/>
              </a:ext>
            </a:extLst>
          </p:cNvPr>
          <p:cNvSpPr/>
          <p:nvPr/>
        </p:nvSpPr>
        <p:spPr>
          <a:xfrm>
            <a:off x="126459" y="126459"/>
            <a:ext cx="6945550" cy="39494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2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31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2023-02-14T05:05:04Z</dcterms:created>
  <dcterms:modified xsi:type="dcterms:W3CDTF">2023-02-14T05:34:10Z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2023-02-14T05:05:04Z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c245946c-24e2-4cb8-b2c8-17802ff38a45</vt:lpwstr>
  </property>
  <property fmtid="{D5CDD505-2E9C-101B-9397-08002B2CF9AE}" pid="8" name="MSIP_Label_19540963-e559-4020-8a90-fe8a502c2801_ContentBits">
    <vt:lpwstr>0</vt:lpwstr>
  </property>
</Properties>
</file>