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4" r:id="rId5"/>
    <p:sldId id="265" r:id="rId6"/>
    <p:sldId id="258" r:id="rId7"/>
    <p:sldId id="259" r:id="rId8"/>
    <p:sldId id="263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F884-19C4-433C-B4F0-7762821A7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8EB9B-B445-464C-AEE1-C1FE7EBD7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476FC-CB43-4C39-B09E-B805992F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F631-52A6-4B93-A4C0-D768FB63D3F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F3973-CE54-46C0-8C94-1C7B3A6E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F829E-1A46-469E-915E-5DD33613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D1C-55EF-41B7-B153-413FF0B1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9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343E-2F46-4D6F-8970-92BBDABF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DA3C3-1523-40B5-A9F5-771128FD1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AFFCF-EFD3-4DEE-8E24-D83A4AFE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F631-52A6-4B93-A4C0-D768FB63D3F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AFA3-B972-4834-A576-906029B1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E2FFC-C971-4753-8DE7-93448ED9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D1C-55EF-41B7-B153-413FF0B1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5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4B666-7F17-4BC7-BEBB-3F0E0FD4E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929E5-A9B0-454D-A977-5EA624AC7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E7D68-340B-4BC5-8578-21E88F66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F631-52A6-4B93-A4C0-D768FB63D3F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31D1B-43DC-4827-AA50-802EBC34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85956-0741-4D2F-A6CE-E090FEB6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D1C-55EF-41B7-B153-413FF0B1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C924-3E19-48C7-8DA7-3556B6E0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201F-64D6-414C-A0F2-30026A45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7E854-6F04-43F2-8E4F-F850C1E2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F631-52A6-4B93-A4C0-D768FB63D3F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F69BF-C442-4D7B-96C3-D1F07A48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056E2-2D3F-4DC6-9CD1-32A6F680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D1C-55EF-41B7-B153-413FF0B1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0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0F8D-78AF-4A5F-9DEF-953D8DD0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50923-6979-411D-B2E0-9F2A072B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39C1E-1ED7-40FE-B655-CFC1B117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F631-52A6-4B93-A4C0-D768FB63D3F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B880F-FE6C-432D-BF34-8DE4160D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A80D2-DDF9-47AF-9172-1CAC6EFA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D1C-55EF-41B7-B153-413FF0B1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8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8922-3D22-458A-B955-1E516B70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F135-7800-44D4-8CAD-990FDAEBB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A98ED-C808-488C-8E45-022125DB5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7A104-E0C4-4CC3-8F92-A529BBF3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F631-52A6-4B93-A4C0-D768FB63D3F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12ECF-BA59-4890-AB17-7E6A3AF7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69A4B-A48F-45A0-8414-245CFD88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D1C-55EF-41B7-B153-413FF0B1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295F-6BD8-4D39-B602-18847596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5D0F7-C74C-4A9A-B0A0-5955065F2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6628D-43A5-4AB4-BE08-88E26BE0C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FD0F7-7593-4F2B-8A83-50F55434F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F7A64-5FF1-4761-A9C1-0BBB4AE93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BA2EB-2CD8-4C36-ACCB-EBBE7D0A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F631-52A6-4B93-A4C0-D768FB63D3F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68FAF-9E53-49C2-966A-FB503E3A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DF454-BE15-44FF-925E-33EF27C1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D1C-55EF-41B7-B153-413FF0B1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7C7D-7702-40A8-94B5-169216CF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39FD1-4AC9-49DE-A5A4-2FE364B6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F631-52A6-4B93-A4C0-D768FB63D3F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24292-46EB-4EA9-B0DE-963207A8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6FCA5-003D-4F2E-9279-D807A6A7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D1C-55EF-41B7-B153-413FF0B1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2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6A759-D4C9-418D-92A1-30C28E57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F631-52A6-4B93-A4C0-D768FB63D3F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3B3EF-5ED9-4438-BF00-B02A94E1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B0EC7-E401-4B2B-B4DA-B7DB3812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D1C-55EF-41B7-B153-413FF0B1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0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EE5E-0D8D-4C46-A8DC-D7C9F600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D23ED-6B4F-4138-AB34-6B43F324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A85F8-6A51-45A5-9A83-29917FB9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BB506-F1D2-4120-9300-1E281A06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F631-52A6-4B93-A4C0-D768FB63D3F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C98FB-E0A5-4FDD-B391-53C71523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5B04-C015-490F-860F-BC2F4351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D1C-55EF-41B7-B153-413FF0B1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94DC-5331-4751-A9B1-60A806E8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DF5DC-2227-474E-93E9-6603BCB07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56118-C66E-46BF-AB23-140C8E2B0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B801F-A59A-48F3-A787-9A4B9314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F631-52A6-4B93-A4C0-D768FB63D3F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9258E-E0CA-47A4-9D52-A22226C8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360CA-6EBB-4C66-B093-EFDF435C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AD1C-55EF-41B7-B153-413FF0B1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8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40C23-5EE4-4FF7-A586-D5E045A0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0D56F-CF91-4345-ACB9-424B13A92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C62F3-B9A8-470E-BF52-B255D132E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F631-52A6-4B93-A4C0-D768FB63D3F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3896C-0D14-4FD4-B8E8-D208AF04B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5213A-12D6-429B-B8E6-382ED6C8D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AAD1C-55EF-41B7-B153-413FF0B1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C44CB-F73C-4C26-93FB-CA4BBA578FBD}"/>
              </a:ext>
            </a:extLst>
          </p:cNvPr>
          <p:cNvSpPr txBox="1"/>
          <p:nvPr/>
        </p:nvSpPr>
        <p:spPr>
          <a:xfrm>
            <a:off x="5654212" y="2763078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WHERE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494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52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143B17-CED9-43FD-8835-7664F04AF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44" y="212656"/>
            <a:ext cx="698581" cy="1765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2FB0F5-FD9A-4884-AB01-E5CDE1F91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47" t="5423" r="-1" b="5898"/>
          <a:stretch/>
        </p:blipFill>
        <p:spPr>
          <a:xfrm>
            <a:off x="1028493" y="198781"/>
            <a:ext cx="1069473" cy="1765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9DA7F-34B5-49B1-8B98-2BF6E5D4B9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35" t="6704" b="9814"/>
          <a:stretch/>
        </p:blipFill>
        <p:spPr>
          <a:xfrm>
            <a:off x="2067341" y="232533"/>
            <a:ext cx="556589" cy="16931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F73CC10-77D1-4024-9D23-AB8A17822FAD}"/>
              </a:ext>
            </a:extLst>
          </p:cNvPr>
          <p:cNvSpPr/>
          <p:nvPr/>
        </p:nvSpPr>
        <p:spPr>
          <a:xfrm>
            <a:off x="343106" y="212656"/>
            <a:ext cx="2280824" cy="17652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C4FB83-6416-46F4-BC0F-88A373C1DF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09" t="6914" r="8292" b="8224"/>
          <a:stretch/>
        </p:blipFill>
        <p:spPr>
          <a:xfrm>
            <a:off x="3593201" y="228601"/>
            <a:ext cx="671359" cy="9800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35E0752-D917-418E-B6C6-B26E10957B4B}"/>
              </a:ext>
            </a:extLst>
          </p:cNvPr>
          <p:cNvSpPr/>
          <p:nvPr/>
        </p:nvSpPr>
        <p:spPr>
          <a:xfrm>
            <a:off x="3593202" y="212657"/>
            <a:ext cx="1288367" cy="98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F3351C-F8E2-4205-9395-AA5A9D64E8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148" b="13577"/>
          <a:stretch/>
        </p:blipFill>
        <p:spPr>
          <a:xfrm>
            <a:off x="4273828" y="224669"/>
            <a:ext cx="607741" cy="95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3E518-2A14-41DF-BE49-01BEBB045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6" t="6603" r="88639" b="7578"/>
          <a:stretch/>
        </p:blipFill>
        <p:spPr>
          <a:xfrm>
            <a:off x="213897" y="162960"/>
            <a:ext cx="704930" cy="1476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523AA7-E9F4-49CA-9220-435B38EC8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4" t="5466" r="62000" b="6054"/>
          <a:stretch/>
        </p:blipFill>
        <p:spPr>
          <a:xfrm>
            <a:off x="884584" y="153021"/>
            <a:ext cx="1072388" cy="149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7BD23-3631-4D97-AF1C-2CA1E20BE0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80" t="6420" r="32727" b="5100"/>
          <a:stretch/>
        </p:blipFill>
        <p:spPr>
          <a:xfrm>
            <a:off x="1958013" y="168384"/>
            <a:ext cx="953434" cy="1491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25EE5D-3408-4A92-9391-F73F48072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966" t="6826" r="9709" b="4693"/>
          <a:stretch/>
        </p:blipFill>
        <p:spPr>
          <a:xfrm>
            <a:off x="2941984" y="179771"/>
            <a:ext cx="648691" cy="14900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736A17-8583-41B3-939B-81F24280E8BD}"/>
              </a:ext>
            </a:extLst>
          </p:cNvPr>
          <p:cNvSpPr/>
          <p:nvPr/>
        </p:nvSpPr>
        <p:spPr>
          <a:xfrm>
            <a:off x="184080" y="162960"/>
            <a:ext cx="3406595" cy="1476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F55263-1FB0-40D5-9082-90629A5724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3" t="8260" r="72519" b="9169"/>
          <a:stretch/>
        </p:blipFill>
        <p:spPr>
          <a:xfrm>
            <a:off x="3781112" y="182838"/>
            <a:ext cx="1039225" cy="602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9A0297-E3A5-4BB5-877E-AEF2DDD361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22" t="8866" b="10378"/>
          <a:stretch/>
        </p:blipFill>
        <p:spPr>
          <a:xfrm>
            <a:off x="4820338" y="186153"/>
            <a:ext cx="801740" cy="6056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AA2ACD-45F4-4F7B-96BC-DEBA1BCE9E5E}"/>
              </a:ext>
            </a:extLst>
          </p:cNvPr>
          <p:cNvSpPr/>
          <p:nvPr/>
        </p:nvSpPr>
        <p:spPr>
          <a:xfrm>
            <a:off x="3755540" y="176214"/>
            <a:ext cx="1866538" cy="6156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75879A-3848-4F14-9256-A1AABC8EA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3" y="658582"/>
            <a:ext cx="3736077" cy="46358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CC5CB3-7A1A-4A82-B5C4-DD58982A2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3" y="5429364"/>
            <a:ext cx="3736077" cy="124320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9218CB-D6F2-4705-9214-9CC0556B298B}"/>
              </a:ext>
            </a:extLst>
          </p:cNvPr>
          <p:cNvSpPr txBox="1"/>
          <p:nvPr/>
        </p:nvSpPr>
        <p:spPr>
          <a:xfrm>
            <a:off x="208721" y="129207"/>
            <a:ext cx="142218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WHERE </a:t>
            </a:r>
            <a:r>
              <a:rPr lang="en-IN" dirty="0">
                <a:sym typeface="Wingdings" panose="05000000000000000000" pitchFamily="2" charset="2"/>
              </a:rPr>
              <a:t>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8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5F2CEE-DBFF-42CF-801D-C944883DF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7" t="61304" r="16196" b="12029"/>
          <a:stretch/>
        </p:blipFill>
        <p:spPr>
          <a:xfrm>
            <a:off x="198782" y="665916"/>
            <a:ext cx="7822095" cy="201577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3926F-0E12-4811-9CD9-EEFEB5063B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16" t="61159" r="61196" b="9447"/>
          <a:stretch/>
        </p:blipFill>
        <p:spPr>
          <a:xfrm>
            <a:off x="8199782" y="665916"/>
            <a:ext cx="1620077" cy="201577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0A8E1D-F982-4CD6-8857-94138CF54171}"/>
              </a:ext>
            </a:extLst>
          </p:cNvPr>
          <p:cNvSpPr/>
          <p:nvPr/>
        </p:nvSpPr>
        <p:spPr>
          <a:xfrm>
            <a:off x="3548270" y="665916"/>
            <a:ext cx="834887" cy="20157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D255EF-503B-4838-9BC7-E623FFD904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34" t="61015" r="64620" b="32726"/>
          <a:stretch/>
        </p:blipFill>
        <p:spPr>
          <a:xfrm>
            <a:off x="198782" y="2892281"/>
            <a:ext cx="1490870" cy="52776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904341-0D5B-4847-93D7-B2E86744FC2B}"/>
              </a:ext>
            </a:extLst>
          </p:cNvPr>
          <p:cNvSpPr txBox="1"/>
          <p:nvPr/>
        </p:nvSpPr>
        <p:spPr>
          <a:xfrm>
            <a:off x="208721" y="129207"/>
            <a:ext cx="179619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Sub Query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9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B56E2D-D522-4662-9CB9-53774AD81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94"/>
          <a:stretch/>
        </p:blipFill>
        <p:spPr>
          <a:xfrm>
            <a:off x="230257" y="268564"/>
            <a:ext cx="8655326" cy="254673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929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CCAC50-1269-4402-9F23-DFC679E51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25" t="4639" r="10226" b="4058"/>
          <a:stretch/>
        </p:blipFill>
        <p:spPr>
          <a:xfrm>
            <a:off x="218660" y="188843"/>
            <a:ext cx="3945835" cy="467269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6F40B7-7B80-4807-A964-1964E7922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6" t="1449" r="2255" b="4493"/>
          <a:stretch/>
        </p:blipFill>
        <p:spPr>
          <a:xfrm>
            <a:off x="4283765" y="188844"/>
            <a:ext cx="4166350" cy="590384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44EFF4-55E4-429B-B093-66D05C5E79CE}"/>
              </a:ext>
            </a:extLst>
          </p:cNvPr>
          <p:cNvSpPr/>
          <p:nvPr/>
        </p:nvSpPr>
        <p:spPr>
          <a:xfrm>
            <a:off x="208720" y="178904"/>
            <a:ext cx="8251333" cy="59137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C44CB-F73C-4C26-93FB-CA4BBA578FBD}"/>
              </a:ext>
            </a:extLst>
          </p:cNvPr>
          <p:cNvSpPr txBox="1"/>
          <p:nvPr/>
        </p:nvSpPr>
        <p:spPr>
          <a:xfrm>
            <a:off x="5503017" y="2802835"/>
            <a:ext cx="1185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46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42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9</cp:revision>
  <dcterms:created xsi:type="dcterms:W3CDTF">2022-08-18T05:18:16Z</dcterms:created>
  <dcterms:modified xsi:type="dcterms:W3CDTF">2022-09-02T18:13:13Z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2022-08-18T05:18:17Z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4a5d7ecd-55b3-4c30-8263-32b742e6af71</vt:lpwstr>
  </property>
  <property fmtid="{D5CDD505-2E9C-101B-9397-08002B2CF9AE}" pid="8" name="MSIP_Label_19540963-e559-4020-8a90-fe8a502c2801_ContentBits">
    <vt:lpwstr>0</vt:lpwstr>
  </property>
</Properties>
</file>