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AED0-9F52-10E0-818F-5E46EE7C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7AF8E-E6A9-E84A-82D4-04DCFF36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1542-C793-8D29-5B2B-F208C011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6B95-5BBD-85F3-3463-5436C0BA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ECAA-9B4A-C051-4F9F-E31CD792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20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3C57-7BDF-F1B2-E1F4-3E99BB68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7313A-D5FF-2324-1E71-2C651D479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4B14-F380-C809-5A9A-085CE4A0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11FD-EA39-659B-AFB8-D435F6D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89E54-20C7-3750-6C52-7E12A0FC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A1D0A-1015-914C-0946-48A0408E1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65321-ACA6-D187-BB2C-3D03DD18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7D37-07E0-1BBB-B6F0-002A956E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CB7B-7519-6BCB-0394-1F5CCBF9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E9BE-31A0-52A2-26C8-BE9A38E9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0103-E718-4772-DE31-21ADF863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9F1E-664B-A897-2B25-98C1D4EF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9CBB-2DC2-6892-9E7F-C834A08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CDCB-F70C-BF25-FE00-683ED874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25F9-992A-F781-D30C-0483A1DE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440F-5825-D5CB-0CB2-464EF7F8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5DA69-65EB-2EB4-49CA-7A7DCA52F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07B9-8114-9031-AF77-E9046F4E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BD1B-155C-2359-1E16-3AA0DBBD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1BB5-7FA3-32C5-EA1D-5CB4D554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31DC-39BD-DD4B-874A-E7CB7DBF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BEAA-7B04-902E-5A9E-B42807D7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F7A29-FE96-2B89-6D50-E8D5BBEC6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98D74-D306-559B-B88F-2CEC5A8A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F7C31-4BC0-E9A5-046C-D523C8FF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91186-69A2-069E-D95A-4B963AD6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8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A21D-632D-0431-F36D-31410720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111C-AAEF-BEC3-8320-2A9541B57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8EF9E-763A-888B-0FE8-57C99B8C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B942E-5919-0678-7662-85446C1BE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A4300-0DBA-8498-4748-6C83828D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D3B49-5FF5-4D7C-B338-FADE2717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84FB5-0643-8A14-C0CD-268ABBA9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BD7D5-D34E-C774-1A93-F2F0E2F9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996D-E343-2CBD-7545-C9C9B18B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70262-0342-2360-34D7-825FD73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D370-26CB-A4EB-B111-9966AF99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BF093-63BC-3465-0197-318ADB89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5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5838F-A629-2F62-3343-3A2F8702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FDD35-6D67-C20C-CCCA-F447A613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E80E-C2DB-AE4E-EC76-382E247C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4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D5B7-B6E5-BB64-8BCC-F908B52C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38EC-8E36-9661-961D-55ED44BC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21EAD-33AB-0364-8E25-012B1081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6F261-FDC0-13FA-1970-5B5E4928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793BD-1DC8-362C-A66B-3B96468B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A8D6-7A99-B4E9-ABD8-E41425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04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7013-38A9-5C96-E3D3-1605AF72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F4899-5AD6-FEBD-B11D-264B97D54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1D64F-5B11-F8C6-919A-34EC147E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EB63-FE38-F714-4A58-F6A4B1C9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76CCC-D3DB-6B71-5597-B87196DE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0DF8-0D38-81C6-1D62-F251E11D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7060-32B9-CE66-6E3C-9DC5CC8D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FBEC-A44B-1AA7-F39C-75E2F239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9414-4609-09C0-D308-E1794FA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1395-251C-42C9-B8D2-4339441E2EF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2663-7C7E-EABE-07BC-25B8EAA70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8EB7-C35D-85A0-138D-4633C34E0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8696-BB32-4587-96F4-9DA0FFB26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9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6F169-CFD0-9A84-ABAB-8D2AAEAC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28653" r="40572" b="48510"/>
          <a:stretch/>
        </p:blipFill>
        <p:spPr>
          <a:xfrm>
            <a:off x="194553" y="243191"/>
            <a:ext cx="4834647" cy="12514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AACFF3-6E2B-9530-37C3-4190DD552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6" t="29787" r="7594" b="16312"/>
          <a:stretch/>
        </p:blipFill>
        <p:spPr>
          <a:xfrm>
            <a:off x="194553" y="1611305"/>
            <a:ext cx="7465704" cy="28743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61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49BE89-2CB5-ED43-135A-0E1944AE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63" r="49261" b="24540"/>
          <a:stretch/>
        </p:blipFill>
        <p:spPr>
          <a:xfrm>
            <a:off x="239948" y="107003"/>
            <a:ext cx="5655013" cy="3092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D454-D486-2CF0-5DB4-3C392B56F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6" r="33835" b="20567"/>
          <a:stretch/>
        </p:blipFill>
        <p:spPr>
          <a:xfrm>
            <a:off x="239949" y="3312345"/>
            <a:ext cx="6773694" cy="3430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29B9DE-F56A-7901-9465-96E5E0BEA805}"/>
              </a:ext>
            </a:extLst>
          </p:cNvPr>
          <p:cNvSpPr/>
          <p:nvPr/>
        </p:nvSpPr>
        <p:spPr>
          <a:xfrm>
            <a:off x="239949" y="107003"/>
            <a:ext cx="6987702" cy="66439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3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2023-03-07T09:35:27Z</dcterms:created>
  <dcterms:modified xsi:type="dcterms:W3CDTF">2023-03-07T09:41:04Z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2023-03-07T09:35:27Z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8735a707-bbe7-4af5-a8fa-f75a4f617440</vt:lpwstr>
  </property>
  <property fmtid="{D5CDD505-2E9C-101B-9397-08002B2CF9AE}" pid="8" name="MSIP_Label_19540963-e559-4020-8a90-fe8a502c2801_ContentBits">
    <vt:lpwstr>0</vt:lpwstr>
  </property>
</Properties>
</file>