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3805-98FA-4C7B-9A0B-111A175BD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2851C-CAA1-4E52-9B8A-9A3805544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2AC2-8D9F-446B-B73C-14E762B3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CEA9-D87C-4C96-A5C4-71226D7C690F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3C4B-1EDB-4978-96C2-1EA1D4A2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D388C-F24A-4B20-B0C0-D827C70C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4227-E698-4076-8DA6-C7E282FAE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07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A0E1-30E3-4111-9B19-8FFC08D54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E5C43-7B49-412A-8326-16A15127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0874A-E543-46A3-85C2-CEDC9DF2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CEA9-D87C-4C96-A5C4-71226D7C690F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57285-9FE2-4B69-A87E-C074B258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76C2C-2F6F-464F-957A-F0D32C4B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4227-E698-4076-8DA6-C7E282FAE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22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2DC6C-FC20-4063-9939-8C7167D53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2D064-EF93-4C07-A6CE-088CC9D62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14559-2D2A-45FD-AEEE-29446BD4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CEA9-D87C-4C96-A5C4-71226D7C690F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38ABE-0F13-4C8B-95D0-D26D1BFF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2B6E9-6C69-4153-B17B-3A9DF801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4227-E698-4076-8DA6-C7E282FAE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52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B9C3-E474-472C-B0E0-2E887EFF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F96F3-C867-4321-95C6-7A6B932B7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F51F7-3E53-439F-8CFB-9E7452BE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CEA9-D87C-4C96-A5C4-71226D7C690F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C38AB-59C0-4DA6-B29A-5CC302BF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09B65-19CC-47E4-A125-5742AC6B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4227-E698-4076-8DA6-C7E282FAE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66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0CB1-3209-4254-96AE-8D37D504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663C2-0365-4FF2-B743-F7BA6AA3E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936DE-EE49-4014-99F4-BDFD93A3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CEA9-D87C-4C96-A5C4-71226D7C690F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AED69-A7A3-4C83-864A-06D7051B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63708-08E4-482E-B01B-B55AF2D1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4227-E698-4076-8DA6-C7E282FAE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57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E828-BF84-4061-AFD1-6060F86C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0D95D-36F0-4AA6-AB5A-09D9E36DC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01E89-0716-4777-B54E-583B3F10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3DF97-74B8-4169-8064-40A8EF4E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CEA9-D87C-4C96-A5C4-71226D7C690F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3DB8F-1127-4307-989B-207151B9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6D6D9-70AE-4C8A-A546-9F6A1D55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4227-E698-4076-8DA6-C7E282FAE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61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D5547-8E96-4460-BA69-FC4A85D1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69DBD-ACDC-408D-977B-24707D651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6D2A8-F46E-4F5F-B3F6-D36E70D75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31852-31BC-4FC4-AA99-810BB4D69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6F2E1-24EF-407C-A350-C9DE6913B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4E53E-D54D-439E-A587-6412B632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CEA9-D87C-4C96-A5C4-71226D7C690F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46285-5EE0-4F67-AFC5-B48DF288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E2FEE-2964-4326-BFEA-FDDB2D01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4227-E698-4076-8DA6-C7E282FAE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26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197F-5A4B-4D63-A5E0-1CED0E0E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E2B5D-EBF0-4647-8AB2-543A99AB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CEA9-D87C-4C96-A5C4-71226D7C690F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301B8-4D10-4666-A451-0B2F5AB8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22EBA-388A-4F49-86F9-B6A81F8F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4227-E698-4076-8DA6-C7E282FAE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7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18362-6D22-4914-BF79-5C53195D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CEA9-D87C-4C96-A5C4-71226D7C690F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A4BB6-114C-499A-800F-3EAEBD5D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0D2DE-FEB2-4C5D-9459-1B7728BB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4227-E698-4076-8DA6-C7E282FAE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19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FA19-1E27-4B49-9153-22A0F29D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0D16-4792-4A3E-AFAF-F6E7CB6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1AA2C-648B-417F-90C6-B4B4F1A3D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51238-E80E-4479-95A3-E67BE830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CEA9-D87C-4C96-A5C4-71226D7C690F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68319-D75F-4B06-9C90-65C1A39D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8BB65-ED9C-4026-8553-79A1003E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4227-E698-4076-8DA6-C7E282FAE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12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2B7B-DF99-4458-805A-F9780C71F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1D43F-A31F-4B62-AD17-02CE8DE7B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715CC-4256-4D00-969E-F2937B8CC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08668-13B9-4476-87E6-17C76C2B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CEA9-D87C-4C96-A5C4-71226D7C690F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203B1-D29D-4162-81DD-34AF92B9D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85B49-C943-499B-96EB-E8921EE5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4227-E698-4076-8DA6-C7E282FAE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78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8A4CE7-E0A8-4C05-926A-A471B0C1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55724-BE98-4506-9E39-43C5F28A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4B16F-DC05-424B-BC1D-BA6F62795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6CEA9-D87C-4C96-A5C4-71226D7C690F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31B71-551B-4854-8FFC-BEBFD9049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46197-DC03-4B5E-831C-3A8A23258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F4227-E698-4076-8DA6-C7E282FAE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5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E59ED3-ACBF-40F3-8417-3587FC447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39" t="36170" r="42081" b="21135"/>
          <a:stretch/>
        </p:blipFill>
        <p:spPr>
          <a:xfrm>
            <a:off x="194553" y="223736"/>
            <a:ext cx="5144379" cy="484437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C5FDDB-E78D-49BF-B531-5C9DB6D3C332}"/>
              </a:ext>
            </a:extLst>
          </p:cNvPr>
          <p:cNvSpPr/>
          <p:nvPr/>
        </p:nvSpPr>
        <p:spPr>
          <a:xfrm>
            <a:off x="2383277" y="2704289"/>
            <a:ext cx="2597285" cy="2626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9CA5E2-F9D1-4D53-84A5-B28E82155A6D}"/>
              </a:ext>
            </a:extLst>
          </p:cNvPr>
          <p:cNvSpPr/>
          <p:nvPr/>
        </p:nvSpPr>
        <p:spPr>
          <a:xfrm>
            <a:off x="2944239" y="3784062"/>
            <a:ext cx="664724" cy="2626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8F587C-94F7-4572-8B60-70AF380F0FD9}"/>
              </a:ext>
            </a:extLst>
          </p:cNvPr>
          <p:cNvSpPr/>
          <p:nvPr/>
        </p:nvSpPr>
        <p:spPr>
          <a:xfrm>
            <a:off x="2393005" y="4168303"/>
            <a:ext cx="2519463" cy="5885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63BDCF-3EE7-47C5-A1FA-6523CFB09D79}"/>
              </a:ext>
            </a:extLst>
          </p:cNvPr>
          <p:cNvSpPr/>
          <p:nvPr/>
        </p:nvSpPr>
        <p:spPr>
          <a:xfrm>
            <a:off x="943582" y="2198451"/>
            <a:ext cx="651753" cy="3210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0C16F1-FBD4-4EF1-9854-96E424BF5893}"/>
              </a:ext>
            </a:extLst>
          </p:cNvPr>
          <p:cNvSpPr/>
          <p:nvPr/>
        </p:nvSpPr>
        <p:spPr>
          <a:xfrm>
            <a:off x="1728281" y="3070695"/>
            <a:ext cx="1121923" cy="2626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D633C2-B468-4E7D-A270-8AEDE68BF3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05" t="26383" r="73552" b="55225"/>
          <a:stretch/>
        </p:blipFill>
        <p:spPr>
          <a:xfrm>
            <a:off x="5590162" y="2020918"/>
            <a:ext cx="1920681" cy="244164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E2467B-6421-478D-914A-C227CAFC40CA}"/>
              </a:ext>
            </a:extLst>
          </p:cNvPr>
          <p:cNvCxnSpPr>
            <a:stCxn id="10" idx="3"/>
          </p:cNvCxnSpPr>
          <p:nvPr/>
        </p:nvCxnSpPr>
        <p:spPr>
          <a:xfrm>
            <a:off x="2850204" y="3202019"/>
            <a:ext cx="2749686" cy="58204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31674F2-BC08-4DBE-81EE-FCC1AE6DAE32}"/>
              </a:ext>
            </a:extLst>
          </p:cNvPr>
          <p:cNvSpPr/>
          <p:nvPr/>
        </p:nvSpPr>
        <p:spPr>
          <a:xfrm>
            <a:off x="184825" y="214008"/>
            <a:ext cx="7326018" cy="485410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60B08-1D3B-42E0-A8F2-9045059EDF37}"/>
              </a:ext>
            </a:extLst>
          </p:cNvPr>
          <p:cNvSpPr txBox="1"/>
          <p:nvPr/>
        </p:nvSpPr>
        <p:spPr>
          <a:xfrm>
            <a:off x="2402733" y="4175837"/>
            <a:ext cx="2519463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SELECT COUNT(*) AS RECORDCOUNT FROM sales.customer</a:t>
            </a:r>
          </a:p>
        </p:txBody>
      </p:sp>
    </p:spTree>
    <p:extLst>
      <p:ext uri="{BB962C8B-B14F-4D97-AF65-F5344CB8AC3E}">
        <p14:creationId xmlns:p14="http://schemas.microsoft.com/office/powerpoint/2010/main" val="32422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4789D7-C9F1-4FBA-B0F3-5C034AC0F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43" t="34927" r="42603" b="21030"/>
          <a:stretch/>
        </p:blipFill>
        <p:spPr>
          <a:xfrm>
            <a:off x="278295" y="198781"/>
            <a:ext cx="3961035" cy="401540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800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007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3</cp:revision>
  <dcterms:created xsi:type="dcterms:W3CDTF">2022-12-21T18:50:14Z</dcterms:created>
  <dcterms:modified xsi:type="dcterms:W3CDTF">2022-12-21T19:20:20Z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2022-12-21T18:50:14Z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ebff0ba1-c72f-4187-b70d-6bbcb546e10b</vt:lpwstr>
  </property>
  <property fmtid="{D5CDD505-2E9C-101B-9397-08002B2CF9AE}" pid="8" name="MSIP_Label_19540963-e559-4020-8a90-fe8a502c2801_ContentBits">
    <vt:lpwstr>0</vt:lpwstr>
  </property>
</Properties>
</file>