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EB40-E983-48D7-9B61-5F65EEFC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55C49-4D24-42A6-B7EB-3BDEB1B61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9C7E-E40F-4EFA-8653-9C420B5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5834-E1F9-4D05-9350-204E1295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6A53-FBC8-4284-8073-5B870CBB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5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CDC0-4438-4DF0-ACB3-5A87E189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74AF6-134C-4DC1-A301-51F8420F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DAFE-55AD-4824-8EEA-4E7F3FC6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041A-133A-4423-BBC0-73CFF5C9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1350-C869-4663-8D2D-925B67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BFF93-12E5-47EA-8F69-167696E1E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08066-5BDE-4C68-B30E-1C423891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DCE9B-09F9-43AC-BDD3-4B4E2095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B884-8348-4C7E-990F-5D4C009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F3463-3771-456D-BF3F-8869757A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0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D901-EDAA-4AEB-AABE-014C3BB9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1FB6-3012-43D8-9FC1-DE276ED3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BDE8E-0609-4C1A-AFD2-FB441AA4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609F-624A-4634-8C71-931B165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28C5-2CE9-49BE-84A4-E092803A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7DA3-1F14-437B-BD96-56DB0589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D8FA-4ECB-400E-AC96-52584745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6C4C-78A9-4A4B-A395-D87F5901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9B8A-206F-43F4-BBD5-F3EBEE48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B3E9-267B-49C1-B7EE-B98C99B1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EFC9-08F4-4B58-BBFA-5AEC9159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B149-0B9D-4E21-BDCE-0778D3413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30F09-1907-45EC-B750-01AF0FE9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F672C-2CE0-4BE8-8B15-7A10078C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DC0F-66CA-4F55-ACF1-128440A0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CBD9F-FF87-4E31-A962-2512050F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8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8173-5397-4A4D-899A-537DFB50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BC2E-45F8-47ED-A9E6-5E8824DA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EAD7-307D-4992-AB71-3D08D3CF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B8F87-D565-4DD7-8D38-CF518AEB8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F5797-F20D-4BF7-9825-1C0457B84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97DB6-F931-4952-A7CE-B7D45676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5EBEA-B626-4635-A502-04A2178E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35B36-2DB6-48AC-ADDB-EFA7CE45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9DC3-9723-49C0-9945-06306A3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7D616-8F1F-42BA-9E65-718ABE96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2273-22A1-41ED-8195-911BF3FF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FB4A-52B2-40F5-9E30-D79FAFAE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A872C-6288-4725-AF8B-71B67CEC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A9253-DD6B-4971-9C11-0940A3D5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E186-383C-4793-9415-CD673801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5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7A7E-5813-452B-8DE0-6496296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7E30-A940-4D87-8B78-77474E67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25E8-FB7D-44C6-BA98-4D86A1F3A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13A76-C8E2-4AA2-9224-9FED53E7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85B6-30DB-4CD7-BA82-74130639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7D38-5140-4CC9-B72A-5A3662E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4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1188-FDD8-44FA-B3ED-D5D9A488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FC91F-1254-4AD6-BF84-292DCE59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049AE-ADA0-4013-A933-6879D274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2F1DC-8B88-455E-A00C-7AA4F9C5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F30E5-AB68-48EC-956F-2A0AC087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6B43C-4A87-4719-872B-A63EF146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4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92B56-3D4B-40A6-9699-C3B68E29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89B2D-EF4E-4260-BADF-7AD9B9D5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89DC-4BFC-4261-A4E5-EF73424B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D790-D354-4191-9D43-0E8A989AFC23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4236-2C06-416D-84C1-435120AA0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2AB7-3118-46FE-B19C-2D092C6E8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1595-6DCC-4C14-8B85-DFADA00C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3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F9BFEA-65EC-41AA-933F-65CB76E22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9" t="23879" r="66562" b="20252"/>
          <a:stretch/>
        </p:blipFill>
        <p:spPr>
          <a:xfrm>
            <a:off x="223736" y="119164"/>
            <a:ext cx="5508961" cy="66196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AA629B-4FD0-428B-9544-C20F45ABCFF4}"/>
              </a:ext>
            </a:extLst>
          </p:cNvPr>
          <p:cNvSpPr/>
          <p:nvPr/>
        </p:nvSpPr>
        <p:spPr>
          <a:xfrm>
            <a:off x="3171217" y="109436"/>
            <a:ext cx="865762" cy="221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7F90B7-758B-432C-BB94-A0BDF328FC4C}"/>
              </a:ext>
            </a:extLst>
          </p:cNvPr>
          <p:cNvSpPr/>
          <p:nvPr/>
        </p:nvSpPr>
        <p:spPr>
          <a:xfrm>
            <a:off x="288586" y="3318348"/>
            <a:ext cx="1948776" cy="7478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7592B1-8797-4C5A-AB9E-A07F348A3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7" t="45073" r="14070" b="8696"/>
          <a:stretch/>
        </p:blipFill>
        <p:spPr>
          <a:xfrm>
            <a:off x="224794" y="258418"/>
            <a:ext cx="6253827" cy="23010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6476A-945F-44A1-B76C-6E10698A6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7" t="54928" r="87168" b="36232"/>
          <a:stretch/>
        </p:blipFill>
        <p:spPr>
          <a:xfrm>
            <a:off x="233459" y="2822711"/>
            <a:ext cx="758758" cy="8531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3D6233-5327-41B7-AF38-22B3E44C0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2" t="55319" r="90464" b="40146"/>
          <a:stretch/>
        </p:blipFill>
        <p:spPr>
          <a:xfrm>
            <a:off x="234523" y="3778606"/>
            <a:ext cx="533962" cy="4042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A250FB-5744-4F18-99DC-CDC0A7F5A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5" y="4503704"/>
            <a:ext cx="4862772" cy="3115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30CB00-939F-4CC8-A848-3B008FA9902D}"/>
              </a:ext>
            </a:extLst>
          </p:cNvPr>
          <p:cNvSpPr/>
          <p:nvPr/>
        </p:nvSpPr>
        <p:spPr>
          <a:xfrm>
            <a:off x="224794" y="258418"/>
            <a:ext cx="6253827" cy="45665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8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2023-01-24T17:25:01Z</dcterms:created>
  <dcterms:modified xsi:type="dcterms:W3CDTF">2023-01-31T04:41:27Z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2023-01-24T17:25:01Z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b8b43b30-7a96-4085-9fe5-d2bd4703810d</vt:lpwstr>
  </property>
  <property fmtid="{D5CDD505-2E9C-101B-9397-08002B2CF9AE}" pid="8" name="MSIP_Label_19540963-e559-4020-8a90-fe8a502c2801_ContentBits">
    <vt:lpwstr>0</vt:lpwstr>
  </property>
</Properties>
</file>