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C694F-183B-4E59-A248-81B4A5C439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EAB33C-BF98-4AFF-A20E-8A295DCE3D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25276A-67F2-4DF9-B14A-44B873C37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E107-6F44-4830-8A0A-B1418090F789}" type="datetimeFigureOut">
              <a:rPr lang="en-IN" smtClean="0"/>
              <a:t>21-02-2023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7E664D-70E5-4CCA-A347-5CA480F6D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41FE69-C2D8-4B0F-B58E-A7B28F1B2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4206E-AE72-4C7F-BD0A-993E87B675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8512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86C26-FC88-402A-9C5E-F15A87351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92452B-5034-4357-8A86-AD19AF1A3A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45AE2F-FBCA-4B5F-91BF-43842C980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E107-6F44-4830-8A0A-B1418090F789}" type="datetimeFigureOut">
              <a:rPr lang="en-IN" smtClean="0"/>
              <a:t>21-02-2023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A5EBA-C6EE-4CA4-828E-CC8A3B821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E79A4D-C65D-4F7F-B176-6EF2F6B46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4206E-AE72-4C7F-BD0A-993E87B675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9039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9ADE34-47BD-4E5D-AD14-EDCDD50120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85103D-C9F5-4514-990A-66B781A201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381E92-52A8-4042-BD3A-D41385F5A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E107-6F44-4830-8A0A-B1418090F789}" type="datetimeFigureOut">
              <a:rPr lang="en-IN" smtClean="0"/>
              <a:t>21-02-2023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9C3A46-11A7-468F-99BA-DBA7289EE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CB72CA-5314-4E45-AB55-2489367DC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4206E-AE72-4C7F-BD0A-993E87B675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5784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6CE89-893B-4F35-82B9-182B3AB53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309CB1-B356-442E-884B-9244849104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A135A3-84FA-4E98-9D9D-AE39330D2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E107-6F44-4830-8A0A-B1418090F789}" type="datetimeFigureOut">
              <a:rPr lang="en-IN" smtClean="0"/>
              <a:t>21-02-2023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AD42A6-EDAD-4EA6-83A8-C19B32838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452194-BD86-4573-A0D9-6BD7F6C42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4206E-AE72-4C7F-BD0A-993E87B675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3475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16BF5-856D-4A51-B39C-19DD577FC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F027B2-B526-45D5-955A-DCC696F590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19C2CE-544C-482C-85D3-64FA7F3AB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E107-6F44-4830-8A0A-B1418090F789}" type="datetimeFigureOut">
              <a:rPr lang="en-IN" smtClean="0"/>
              <a:t>21-02-2023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46323C-080C-450D-88DA-DB07D189F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799F43-C9D9-4999-8D2D-CD64C6270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4206E-AE72-4C7F-BD0A-993E87B675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6827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D2E2E-8A11-4C48-8AF8-613451FEB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EB060-D9EC-4D6B-B358-F1384E5EFA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7DAF82-B8A7-4464-9629-3AA5782E79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790E76-FFE4-47E0-AF12-05CFDF0CC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E107-6F44-4830-8A0A-B1418090F789}" type="datetimeFigureOut">
              <a:rPr lang="en-IN" smtClean="0"/>
              <a:t>21-02-2023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0CDD88-4FE6-4E1E-96BD-07137F83D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66446D-EEE1-4EF6-87FE-0B1020F25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4206E-AE72-4C7F-BD0A-993E87B675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3858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4903A-0D6F-4EBB-9715-7FBAC3DD3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A407FA-F929-4951-A9BD-273679FBAE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7623D8-810F-4D9D-B9E3-FE150192AB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D913BD-65EC-4C57-AB16-271D1CE9CF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263DC6-BCA9-4FAE-ABA9-B4B177D40C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C111E6-A77E-48E3-BB7C-3B8AC7477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E107-6F44-4830-8A0A-B1418090F789}" type="datetimeFigureOut">
              <a:rPr lang="en-IN" smtClean="0"/>
              <a:t>21-02-2023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8BD880-31D3-4988-BCFB-6B308F032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49B28D-B9F5-4026-9C48-D0B156981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4206E-AE72-4C7F-BD0A-993E87B675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9258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ACA17-5C1D-4EFF-BD6E-BD7DE84D4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638287-4105-4E1B-B1F4-9FDA10D9E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E107-6F44-4830-8A0A-B1418090F789}" type="datetimeFigureOut">
              <a:rPr lang="en-IN" smtClean="0"/>
              <a:t>21-02-2023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0DB64E-87FF-41C7-A435-2D2DD50C6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2FA9A9-CABF-4837-9B32-A305D3990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4206E-AE72-4C7F-BD0A-993E87B675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0436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A9901F-B535-431D-A2B3-C500E4EAE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E107-6F44-4830-8A0A-B1418090F789}" type="datetimeFigureOut">
              <a:rPr lang="en-IN" smtClean="0"/>
              <a:t>21-02-2023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3FA0FD-4AA9-4ACE-9149-A1EB942B6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F32999-2BE6-41C5-9BF4-76CE5DCF2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4206E-AE72-4C7F-BD0A-993E87B675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6143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57524-12F5-4964-B4BA-FA123C121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F0168-2A91-4D38-86FD-168581EBED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A69F8E-7733-4E02-A155-B7FF4B5D9A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D4DCBC-5B05-44AB-BF15-6B8011178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E107-6F44-4830-8A0A-B1418090F789}" type="datetimeFigureOut">
              <a:rPr lang="en-IN" smtClean="0"/>
              <a:t>21-02-2023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E50F8A-500C-421C-B976-76863B390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CCB79E-A722-4C26-9FEA-5318A2624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4206E-AE72-4C7F-BD0A-993E87B675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2027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28C2B-F532-4511-B645-E1EEE9982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1C9027-8B43-402E-A65C-612A8BE56D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5FF1EA-9147-48C3-9613-353A70F72E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8860B-C877-4F9B-A514-DE08DD877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E107-6F44-4830-8A0A-B1418090F789}" type="datetimeFigureOut">
              <a:rPr lang="en-IN" smtClean="0"/>
              <a:t>21-02-2023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FF53CD-4EE5-48E9-8657-109612E43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2D10B3-4091-4F97-9273-4AF7C89E3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4206E-AE72-4C7F-BD0A-993E87B675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9424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37389A-BBCA-4A9C-B1D0-DFA21FA6E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B30EE0-FAF9-4AD5-A170-03483AA158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041AF7-416F-4DE4-A0D4-DD0377BF6C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1BE107-6F44-4830-8A0A-B1418090F789}" type="datetimeFigureOut">
              <a:rPr lang="en-IN" smtClean="0"/>
              <a:t>21-02-2023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DC2F3-E374-4FB3-A0D2-EA9D7A4D69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05FC66-491F-4005-8A2F-E89E3C8E64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B4206E-AE72-4C7F-BD0A-993E87B675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525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FC807DC-03C2-40D9-B4E6-1CE213B041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418" y="159678"/>
            <a:ext cx="5371740" cy="115819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8C0F08B-0BBA-4644-967C-B881BE28CC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418" y="1496141"/>
            <a:ext cx="6905017" cy="218821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7687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8C80A76-0EAE-4642-86A5-E30A5A8844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310" t="22264" r="36765" b="38742"/>
          <a:stretch/>
        </p:blipFill>
        <p:spPr>
          <a:xfrm>
            <a:off x="215661" y="198406"/>
            <a:ext cx="7034648" cy="3994032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41012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8AD8389-5597-44DC-BE30-B8E92C5156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370" t="26525" r="20981" b="15744"/>
          <a:stretch/>
        </p:blipFill>
        <p:spPr>
          <a:xfrm>
            <a:off x="223736" y="194552"/>
            <a:ext cx="7850221" cy="5000063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E87E7D9-64A1-48FB-BA0B-464588912788}"/>
              </a:ext>
            </a:extLst>
          </p:cNvPr>
          <p:cNvSpPr/>
          <p:nvPr/>
        </p:nvSpPr>
        <p:spPr>
          <a:xfrm>
            <a:off x="340468" y="1877438"/>
            <a:ext cx="1410511" cy="30155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E07E5DC-E1C2-43C8-A7CC-B58E98FAC479}"/>
              </a:ext>
            </a:extLst>
          </p:cNvPr>
          <p:cNvSpPr/>
          <p:nvPr/>
        </p:nvSpPr>
        <p:spPr>
          <a:xfrm>
            <a:off x="2594043" y="2778868"/>
            <a:ext cx="791184" cy="25616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4CABBF1-94E9-44AB-96CF-CEC565AF52A9}"/>
              </a:ext>
            </a:extLst>
          </p:cNvPr>
          <p:cNvSpPr/>
          <p:nvPr/>
        </p:nvSpPr>
        <p:spPr>
          <a:xfrm>
            <a:off x="1306747" y="3202022"/>
            <a:ext cx="1008436" cy="23670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F23548-58E9-4FC0-B88C-C95A584F9258}"/>
              </a:ext>
            </a:extLst>
          </p:cNvPr>
          <p:cNvSpPr/>
          <p:nvPr/>
        </p:nvSpPr>
        <p:spPr>
          <a:xfrm>
            <a:off x="1045723" y="4868694"/>
            <a:ext cx="520430" cy="23670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8394528-C7A6-4E31-AA08-39669496AE1B}"/>
              </a:ext>
            </a:extLst>
          </p:cNvPr>
          <p:cNvSpPr/>
          <p:nvPr/>
        </p:nvSpPr>
        <p:spPr>
          <a:xfrm>
            <a:off x="4312595" y="4868694"/>
            <a:ext cx="852791" cy="23670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1479757-EE8D-4118-85CA-1099366E0A6C}"/>
              </a:ext>
            </a:extLst>
          </p:cNvPr>
          <p:cNvSpPr/>
          <p:nvPr/>
        </p:nvSpPr>
        <p:spPr>
          <a:xfrm>
            <a:off x="2457855" y="583660"/>
            <a:ext cx="2123873" cy="102140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972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2C7CB3D-780E-4676-B2BA-3F93838EC1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459" t="26383" r="23108" b="25248"/>
          <a:stretch/>
        </p:blipFill>
        <p:spPr>
          <a:xfrm>
            <a:off x="184826" y="218871"/>
            <a:ext cx="8065884" cy="4479587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807F721-7B90-4F5F-8D9A-CC18185351F3}"/>
              </a:ext>
            </a:extLst>
          </p:cNvPr>
          <p:cNvSpPr/>
          <p:nvPr/>
        </p:nvSpPr>
        <p:spPr>
          <a:xfrm>
            <a:off x="3453320" y="2023353"/>
            <a:ext cx="1264595" cy="33074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C9D1689-043C-4C00-87B4-469B29BD26CF}"/>
              </a:ext>
            </a:extLst>
          </p:cNvPr>
          <p:cNvSpPr/>
          <p:nvPr/>
        </p:nvSpPr>
        <p:spPr>
          <a:xfrm>
            <a:off x="573932" y="3278220"/>
            <a:ext cx="4815191" cy="142023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0778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6047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Anuganti Suresh (Consultant)</dc:creator>
  <cp:lastModifiedBy>Anuganti Suresh (Consultant)</cp:lastModifiedBy>
  <cp:revision>7</cp:revision>
  <dcterms:created xsi:type="dcterms:W3CDTF">2023-02-19T14:00:25Z</dcterms:created>
  <dcterms:modified xsi:type="dcterms:W3CDTF">2023-02-21T10:26:27Z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9540963-e559-4020-8a90-fe8a502c2801_Enabled">
    <vt:lpwstr>true</vt:lpwstr>
  </property>
  <property fmtid="{D5CDD505-2E9C-101B-9397-08002B2CF9AE}" pid="3" name="MSIP_Label_19540963-e559-4020-8a90-fe8a502c2801_SetDate">
    <vt:lpwstr>2023-02-19T14:00:26Z</vt:lpwstr>
  </property>
  <property fmtid="{D5CDD505-2E9C-101B-9397-08002B2CF9AE}" pid="4" name="MSIP_Label_19540963-e559-4020-8a90-fe8a502c2801_Method">
    <vt:lpwstr>Standard</vt:lpwstr>
  </property>
  <property fmtid="{D5CDD505-2E9C-101B-9397-08002B2CF9AE}" pid="5" name="MSIP_Label_19540963-e559-4020-8a90-fe8a502c2801_Name">
    <vt:lpwstr>19540963-e559-4020-8a90-fe8a502c2801</vt:lpwstr>
  </property>
  <property fmtid="{D5CDD505-2E9C-101B-9397-08002B2CF9AE}" pid="6" name="MSIP_Label_19540963-e559-4020-8a90-fe8a502c2801_SiteId">
    <vt:lpwstr>f25493ae-1c98-41d7-8a33-0be75f5fe603</vt:lpwstr>
  </property>
  <property fmtid="{D5CDD505-2E9C-101B-9397-08002B2CF9AE}" pid="7" name="MSIP_Label_19540963-e559-4020-8a90-fe8a502c2801_ActionId">
    <vt:lpwstr>0b10d396-b315-47a6-b158-daee0ecfa9ea</vt:lpwstr>
  </property>
  <property fmtid="{D5CDD505-2E9C-101B-9397-08002B2CF9AE}" pid="8" name="MSIP_Label_19540963-e559-4020-8a90-fe8a502c2801_ContentBits">
    <vt:lpwstr>0</vt:lpwstr>
  </property>
</Properties>
</file>