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92D0C-5961-4F29-8E5A-E4237342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53AB63-4953-4294-B119-A37E3478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076C7D-D51A-414B-81BD-658E3480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3E3565-ECC6-4FFC-8C40-F12D740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D89D0-C641-44FE-A12D-170A74FF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8AFF9-843B-462C-A072-A3756896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9C8D1A-0565-4884-BB35-F3DF33EBB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D6771-F76A-4D3F-A65D-6CBA13DC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20418-3A6E-4169-869F-C491C5F6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BF25D7-D320-4AEC-BA4A-788809BA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DE8758-C47B-44F2-9CCD-A0F7E4549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7048B3-28DF-44F8-80EE-82BBC3B4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D5C658-B765-43B7-850C-BDDC7006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E3E059-7B4E-48A7-882B-8B5E2607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279C71-235B-4F04-A596-00463059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F5FDB-C2F1-4F43-89EC-FE62A47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75DBE1-9559-4E66-96FD-B66219D1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542572-EB3D-4B3F-815A-0F3C03B5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01763C-D0BA-4EB7-9ACB-CC0FE000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234E2-36D8-4FCA-AC3C-4D2EE2DF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FECF8-132D-4D82-B9AE-069AB5A3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1DB5A0-B3A2-42BA-A36F-C443F374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43BCB4-844D-48D9-8E74-3C54EC3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17FED7-E57C-443A-9EB2-809EB3E1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3A5E03-D521-4803-B5F8-9FEFBDA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0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9D460-A0CE-4B85-8D76-0AED17D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34245-46E4-4908-91A9-C6443C45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A8859F-ABCD-44B7-B561-875CBC09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A308F9-0FC8-4DD9-8767-BF09D986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40E5F5-855E-48FC-AF9F-CC36B3D8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F5C139-E484-41B6-A18C-969FF706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05033-14EA-45EE-B386-410A21EC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930F91-D924-459C-9881-23C80BDC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19DAFF-8E9C-4058-8A2A-B701AD80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C38D58-1EDB-4D8A-973E-632229924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C34EF4-4459-4D7A-9816-A8551268F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53D6F2-1381-4814-8905-75F00569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0B9F58-4E76-4B20-BBCE-63049D6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13F2C5-CAFE-4895-80A5-22965E01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1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6022E-D25A-4A84-96E6-78ED782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2FED2A-A123-4DB8-82DF-7CC68CFE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687849-C81C-43CD-977D-4CE4087D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F4E911-451A-4141-8871-AAFAB26D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EC13CF-047F-49E7-AB05-2E3A8FE5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388C98-87B1-413D-82FB-FF9FFF9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C001CE-1ACF-4D4B-B0E8-8B48EEC7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60D10-A9D7-4A85-A70F-97AC63B3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BFC673-E2EC-49C3-8FF6-BA415572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97137E-8CE2-44B8-90F7-36EF89FAB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B59F75-9236-4448-9BC7-DB41FE9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45441F-2139-4D87-BD67-FFDE9C48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A59006-0B29-4F81-A5E6-464F1732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C13F5-E89C-4557-8F84-E8B5969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1A1B32-F7E3-40F3-871A-8FBBEE7FB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2346CD-B496-4710-80CA-C198F62E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F0EE2F-F69B-4532-8EBD-07599D35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8C8FAC-3F7A-4A1B-8BC6-70DADF7D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151EAC-63FA-4DC2-B962-E9439FCC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18C70D-8C58-4CBE-8E56-4D6ED55A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5A942-9583-4737-BC83-A0775E5A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C5E0A1-2405-48F1-BF2C-42A2E5700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5CB7-ECD2-4F4E-96F3-D0110FEAC67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26B5BD-C1BA-468A-9F5D-B0AB9A76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39F0AA-904C-4584-9E38-B21A8735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05" t="36203" r="54468" b="22451"/>
          <a:stretch/>
        </p:blipFill>
        <p:spPr>
          <a:xfrm>
            <a:off x="281352" y="253218"/>
            <a:ext cx="8595362" cy="53103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20835" y="5247249"/>
            <a:ext cx="1097281" cy="3163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961160" y="321211"/>
            <a:ext cx="1831146" cy="339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78" t="46968" r="49336" b="16652"/>
          <a:stretch/>
        </p:blipFill>
        <p:spPr>
          <a:xfrm>
            <a:off x="191069" y="191069"/>
            <a:ext cx="9768857" cy="4691938"/>
          </a:xfrm>
          <a:prstGeom prst="rect">
            <a:avLst/>
          </a:prstGeom>
          <a:ln w="1587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013" t="65625" r="59551" b="31786"/>
          <a:stretch/>
        </p:blipFill>
        <p:spPr>
          <a:xfrm>
            <a:off x="191069" y="5008098"/>
            <a:ext cx="7208537" cy="323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29" y="191070"/>
            <a:ext cx="9740723" cy="5196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52023" y="5047816"/>
            <a:ext cx="1097281" cy="3401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891975" y="4106799"/>
            <a:ext cx="1969477" cy="2963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798" t="42356" r="39224" b="29183"/>
          <a:stretch/>
        </p:blipFill>
        <p:spPr>
          <a:xfrm>
            <a:off x="140677" y="168812"/>
            <a:ext cx="10775852" cy="325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54" t="55241" r="37169" b="17836"/>
          <a:stretch/>
        </p:blipFill>
        <p:spPr>
          <a:xfrm>
            <a:off x="140676" y="3601329"/>
            <a:ext cx="10030265" cy="27972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676" y="168812"/>
            <a:ext cx="10775853" cy="62298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89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SURESH</cp:lastModifiedBy>
  <cp:revision>9</cp:revision>
  <dcterms:created xsi:type="dcterms:W3CDTF">2023-01-15T15:11:17Z</dcterms:created>
  <dcterms:modified xsi:type="dcterms:W3CDTF">2023-01-16T18:20:15Z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2023-01-15T15:11:17Z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02117d25-0cba-444a-908d-68a8e4f10cb0</vt:lpwstr>
  </property>
  <property fmtid="{D5CDD505-2E9C-101B-9397-08002B2CF9AE}" pid="8" name="MSIP_Label_19540963-e559-4020-8a90-fe8a502c2801_ContentBits">
    <vt:lpwstr>0</vt:lpwstr>
  </property>
</Properties>
</file>