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E0D2-0EFF-4FCA-909C-8B35957C5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A1675-7211-467E-93BC-032172FCB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CDB7-578C-4DAE-90AA-5213C736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209C-17DC-4775-AF8B-4CB6B52605D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E968A-34A1-4D78-8AD1-D535A760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63B8-AE94-4904-B46E-7A8D0939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921-8F51-410B-8DD5-69D2F4E2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1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E97C-FC3E-41DC-8431-24AD5CF3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52F83-8CCC-478B-A32D-312073A02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05B65-0568-48D1-92A4-624060D1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209C-17DC-4775-AF8B-4CB6B52605D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5B316-2F46-4E36-AD28-37DF29B2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2A88-8844-4B69-BCD6-99709576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921-8F51-410B-8DD5-69D2F4E2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44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06958-BC1A-4B35-A9CF-0CA83AA34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1C38A-2FC9-426F-89DC-BE973E631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1288-02F4-46C5-891F-E8BDB3A6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209C-17DC-4775-AF8B-4CB6B52605D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95E5D-8D9E-45FB-8A25-255F045F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D551B-788B-4EF8-A487-172B6218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921-8F51-410B-8DD5-69D2F4E2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25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5160-FC00-472F-BE98-C99E3513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2862-6DED-4B0E-B17D-1EF34308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5FE9-CD5E-43ED-8BA7-3C952970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209C-17DC-4775-AF8B-4CB6B52605D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5EAC4-B12F-4E85-883F-39F816DF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7D847-EE64-4FDC-B377-EC0C7211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921-8F51-410B-8DD5-69D2F4E2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53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2784-F03C-4E94-87F5-CD6762AB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5F2B4-000E-420E-83A8-3669C2F0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0455-3858-4859-A2BC-A5826E1B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209C-17DC-4775-AF8B-4CB6B52605D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55C6-1EF4-4DFA-BF57-282AA3C3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09E7-8C08-41DB-9AC3-DC001C1A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921-8F51-410B-8DD5-69D2F4E2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6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E4DA-98FA-4C42-BA88-F0EBC214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48A8-8B20-4800-8090-21A5A8DFE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E19A-BEE5-4596-A62B-E8EC47F9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CADCC-A9A5-4A3A-AE84-0CB93BAF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209C-17DC-4775-AF8B-4CB6B52605D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FCAD5-BA98-4808-9F33-4EB8ADD9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DCEEA-D10E-49B8-AD42-F6B1ADCA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921-8F51-410B-8DD5-69D2F4E2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266C-C634-458C-942A-D273E4C7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76A3B-A80D-470D-9ACC-3652D9A1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9B873-81B5-4DEE-A139-5D4137A18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F08E0-E9FA-4667-8419-E62937124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27D1E-3A25-421A-9D19-C0B2DC8B5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983C6-94E1-4FE4-B5FD-31ACCC95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209C-17DC-4775-AF8B-4CB6B52605D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37CD6-F688-43AA-BE33-09F5337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E25A1-0364-410E-8A61-F412A94E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921-8F51-410B-8DD5-69D2F4E2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23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0E6A-28E8-4768-ACF7-D6A1CB53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1E7F7-E7A3-4F39-8320-09D3084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209C-17DC-4775-AF8B-4CB6B52605D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67171-08F0-418F-9B14-66705274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FC18E-A880-42C9-A2C8-17CCFB01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921-8F51-410B-8DD5-69D2F4E2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48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5A731-CE0C-4C1D-8178-C7438B03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209C-17DC-4775-AF8B-4CB6B52605D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D1C2F-97FB-450C-A894-07F4A0E5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9FFDC-A765-4248-BCD0-2D141551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921-8F51-410B-8DD5-69D2F4E2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1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C782-62EB-4A0B-9A1F-9A8A21DA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26C7-53C0-4F3B-8C46-B668FA095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766DC-EC4B-4DA0-A9E1-28AC03E1B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2C064-6934-4D6B-85CD-9764969E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209C-17DC-4775-AF8B-4CB6B52605D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E47B9-806A-4045-91A1-FA21B7C3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7F454-A67F-4B48-8EEF-F0DB650F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921-8F51-410B-8DD5-69D2F4E2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67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6CA8-E696-46D9-B5F4-447F634F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B6197-9EB2-4D9E-A579-50C59E8BB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C35D9-031D-4903-B3FC-9115FF481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DDF6D-4721-456F-BD13-F1777226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209C-17DC-4775-AF8B-4CB6B52605D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ABF11-0229-48E5-AB50-CB7C91F1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5343-C1B8-4322-9A0B-16C0A86D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921-8F51-410B-8DD5-69D2F4E2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8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00686-06AB-493D-8FA4-D6A7B9FB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C32F3-B9CE-4F36-A458-B09226D1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4764-CF11-471D-9992-8F8ACFFC3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209C-17DC-4775-AF8B-4CB6B52605D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5175B-E537-4D37-AA56-F4FB463A5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B434-8DE1-432B-88E2-0F779E8E1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F921-8F51-410B-8DD5-69D2F4E2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5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8D609B-9807-4E2F-8C28-8D30F1395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20" t="27376" r="24705" b="19149"/>
          <a:stretch/>
        </p:blipFill>
        <p:spPr>
          <a:xfrm>
            <a:off x="175097" y="204279"/>
            <a:ext cx="5690682" cy="494328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91C0D2-E701-4C02-86B4-DC7799857813}"/>
              </a:ext>
            </a:extLst>
          </p:cNvPr>
          <p:cNvSpPr/>
          <p:nvPr/>
        </p:nvSpPr>
        <p:spPr>
          <a:xfrm>
            <a:off x="2451371" y="3900791"/>
            <a:ext cx="2519463" cy="2042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2023-02-06T10:15:23Z</dcterms:created>
  <dcterms:modified xsi:type="dcterms:W3CDTF">2023-02-06T10:15:47Z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2023-02-06T10:15:24Z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6eab77d6-8af7-4cdb-8f9a-c00f3bf26610</vt:lpwstr>
  </property>
  <property fmtid="{D5CDD505-2E9C-101B-9397-08002B2CF9AE}" pid="8" name="MSIP_Label_19540963-e559-4020-8a90-fe8a502c2801_ContentBits">
    <vt:lpwstr>0</vt:lpwstr>
  </property>
</Properties>
</file>