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AD6D-19F6-4498-B57C-E6BB4B82A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41196-0CE6-442E-ABD3-20E7E3FBB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2788-D160-4739-B34E-FCB4B0B9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4D34-7816-4EFF-A291-1D9E52ED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C2DEB-D82D-468F-A27B-5CB2794F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3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37C1-C322-4AD0-A3F2-43305716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EC81-4598-455D-8F9D-F6CD7AF4C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6E67-65C1-4448-BB8B-F3FD1E4A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68D4-B8AE-4673-B419-37ECF490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2099-9737-4538-99DF-07E2D36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2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041A-3FCD-4824-9223-746EE03F3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C3138-5113-49AE-83BB-A8FA6FCA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1308-319B-4DDB-92D6-7DEC38D7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1370-8121-42FF-AE68-61DF75B0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70A3-D330-4133-B601-03156967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CCFF-B15F-4456-B2B8-E6C1002D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9545-DB37-49A2-8AB6-6ED4DF10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469A-B3D7-41DC-912A-FF21E26C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45C0-7EFB-4109-BF90-E00E19C8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31C6-2DCB-4C52-9E11-C4012133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C1D-8E7C-4008-97CC-069C0B63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C44-80CA-47CC-9A70-D36F5852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E0B3-1688-4AD2-958F-B0825B32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F658-296D-4FF4-B0BB-DBF89D9A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3CA1-8B9B-4678-B80A-F418040E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A169-E235-4572-9920-11666D71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3F5F-8452-49B0-9084-6A50B5196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962E9-4E56-4864-944C-9CBBF8CA0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36210-BBD7-4B54-907A-82986C0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D2D04-F734-48E9-842F-11CC060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5729-7434-407B-9871-32B49AB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A7C1-E3D1-449C-A47F-720AFEE0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83DB-5B1D-4614-B875-E5C23D10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C8B73-18AF-4A01-8CBF-D2062F29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AEFC6-4A7A-4961-8827-249C6F306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F5A3B-2B07-4469-A054-61D6D66B3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40A62-0D90-445F-BD04-31641D44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6C261-8B34-4772-AFC5-8AA7E4FE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D4798-6BD8-419E-90F1-16C2B3DD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B8D0-18D5-43C8-B4CF-19E0BCCB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E1F9-B10B-465E-ACC0-FC7E64F2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F6F-B044-4613-AD64-480D3045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9BDF1-2F28-4EF2-B7D2-C4784BD0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4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D903-DE04-4B6E-B98B-3FF3F56E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6237E-C18E-407A-A51B-5CEC1829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6C1CE-A60E-496A-9847-E7EED48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4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5CF-DABF-4135-8F42-0A30012F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D67-4288-4573-84DD-586E6049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024E-1AAC-43EC-B6F3-DD0116A15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077A-325A-4767-A4B0-4F68390F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662D-7FD4-4D0A-86ED-D9612841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1CAD-D710-4515-BB61-F8814F49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239C-81B7-4E09-904A-C7CBB9AA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E06CE-E615-40BE-B2F9-C28D46FC6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D118F-F385-4462-8DD4-FF822B364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845F9-4B3F-4401-BEB3-D4CC045C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82BE7-6EB9-4500-AF91-D8D76939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3885-C10D-4C21-8A2A-0A77662D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4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A5BA9-1F3A-451D-9EE2-D7ED92E3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81126-C09A-47DD-A5FD-A162F97E1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4774-A80F-485F-AB0B-B7E1AAE90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CF7D-4482-478B-87B0-96225D13E2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B9D4-CC23-4CB2-AFDD-EADB4663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BA1E-A163-42E8-A8DF-D5733079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2F57-FF38-4DCB-81F8-6EF8CC513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B84FF-08D7-452C-9EA9-A66C7D74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31" t="26666" r="679" b="19007"/>
          <a:stretch/>
        </p:blipFill>
        <p:spPr>
          <a:xfrm>
            <a:off x="175098" y="155642"/>
            <a:ext cx="9396919" cy="509776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8ED04C-1D60-4487-B1E7-C68DAE025B89}"/>
              </a:ext>
            </a:extLst>
          </p:cNvPr>
          <p:cNvSpPr/>
          <p:nvPr/>
        </p:nvSpPr>
        <p:spPr>
          <a:xfrm>
            <a:off x="6945549" y="3998068"/>
            <a:ext cx="2091447" cy="23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01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CD08E-84AD-400F-B25F-98547046B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t="20425" r="7975" b="25667"/>
          <a:stretch/>
        </p:blipFill>
        <p:spPr>
          <a:xfrm>
            <a:off x="155641" y="233464"/>
            <a:ext cx="11867746" cy="436151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52FEAC-51E7-4BDD-AD58-E50D9DA29D34}"/>
              </a:ext>
            </a:extLst>
          </p:cNvPr>
          <p:cNvSpPr/>
          <p:nvPr/>
        </p:nvSpPr>
        <p:spPr>
          <a:xfrm>
            <a:off x="4426085" y="1945530"/>
            <a:ext cx="885217" cy="233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31206-2C4E-429D-825C-DAD4000815B8}"/>
              </a:ext>
            </a:extLst>
          </p:cNvPr>
          <p:cNvSpPr/>
          <p:nvPr/>
        </p:nvSpPr>
        <p:spPr>
          <a:xfrm>
            <a:off x="515566" y="1001949"/>
            <a:ext cx="1750979" cy="233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3F9E7-0289-4459-A756-AB757623C2ED}"/>
              </a:ext>
            </a:extLst>
          </p:cNvPr>
          <p:cNvSpPr/>
          <p:nvPr/>
        </p:nvSpPr>
        <p:spPr>
          <a:xfrm>
            <a:off x="2457856" y="599870"/>
            <a:ext cx="616085" cy="2464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8331E-95AA-48A1-8F79-09E3EA0D6DD0}"/>
              </a:ext>
            </a:extLst>
          </p:cNvPr>
          <p:cNvSpPr/>
          <p:nvPr/>
        </p:nvSpPr>
        <p:spPr>
          <a:xfrm>
            <a:off x="139427" y="1235413"/>
            <a:ext cx="376139" cy="3988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78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2023-02-06T10:16:14Z</dcterms:created>
  <dcterms:modified xsi:type="dcterms:W3CDTF">2023-02-06T10:20:37Z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2023-02-06T10:16:15Z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db0396aa-1e03-4ce0-9356-6dd4001d34cd</vt:lpwstr>
  </property>
  <property fmtid="{D5CDD505-2E9C-101B-9397-08002B2CF9AE}" pid="8" name="MSIP_Label_19540963-e559-4020-8a90-fe8a502c2801_ContentBits">
    <vt:lpwstr>0</vt:lpwstr>
  </property>
</Properties>
</file>