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6604-FF47-4CCB-945B-E22C7433E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5A637-B52D-4141-968D-8CC0A7186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4A79-60A0-44E2-9F66-48ED1EDD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12B-2FE1-4066-8E29-4988DC2DE4F7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1325-BEF9-47DC-9FF2-0486E6D0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09D7-DFF4-4299-B527-663B3BEB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8ED-1337-411E-A3AE-B1D5D5998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58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CA32-1F33-4B30-A1EB-0FB9D774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95F40-DF71-4F2C-859E-4A7140DD7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DE13-BC35-424E-970F-ADD16B6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12B-2FE1-4066-8E29-4988DC2DE4F7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D25E-985E-4A4C-AD1F-107E55A5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6E48-2A06-4C08-B0B1-5CDDAA00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8ED-1337-411E-A3AE-B1D5D5998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9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C9CC6-F317-434E-B181-5D026C799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DC138-5566-4C18-BBD8-2630917C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EC4E-ACE4-4663-B1D6-4063DEF1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12B-2FE1-4066-8E29-4988DC2DE4F7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972C-E057-491B-8A58-6E3C36EB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31BF-0F91-4ED2-9DE9-8D193EFD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8ED-1337-411E-A3AE-B1D5D5998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3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D3FC-A44B-46AC-A565-2598B493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2F59B-3FC1-4C32-9E80-0C4025804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93019-7C20-4CD4-8E58-A3108276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2E0-B506-4611-BE10-71E72552F20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4D08-7BD1-4626-96A2-E50030DB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28975-067F-4F61-A521-9554E830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DD96-4097-49BF-AA98-92997D3E3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6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F4CD-07FD-41C6-8042-619386D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EFDE-B806-496A-B06D-55CAD8CB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D143-553F-4AEB-B1A3-96DF5A8F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2E0-B506-4611-BE10-71E72552F20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AE6F7-6C6A-4278-8E66-D440A102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8F7FF-A68C-4B39-B802-942AED7B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DD96-4097-49BF-AA98-92997D3E3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6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89C2-E678-4629-8EBC-C07FC134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BBE7-A67D-4942-AC1D-FE5EEBAAC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1171-4519-49AB-B806-6DCF4FCC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2E0-B506-4611-BE10-71E72552F20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5DE9-CEE5-4CB0-9A3F-0194552B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7E7D-8D53-4D1C-A026-808A63B3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DD96-4097-49BF-AA98-92997D3E3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1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715E-0515-4EF5-BD2B-3916CC12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7ADB-3883-4CFA-9037-04EAEEBA3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2FF7C-6C45-42BC-83CE-BB4D2668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5FF7-EE9F-4CC6-866A-DDA522F0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2E0-B506-4611-BE10-71E72552F20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0407-91F4-49F2-BA2F-39A994B2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BC2B0-1BA3-4E32-9B4B-52ADAFD0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DD96-4097-49BF-AA98-92997D3E3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9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F761-9CA7-4CE8-AEC8-0E025819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1781B-2F3F-4A33-BC79-D313441F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4548-4B8C-4111-9AC4-61AE093F3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CC358-49B3-4FB7-BF56-3732839F2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A4FA5-8437-43F4-A6A6-D61497441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2A612-FDBF-4CC9-9DA0-FCB6F012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2E0-B506-4611-BE10-71E72552F20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D0CD1-91EA-4869-B7A6-D629B73F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3A218-6EDE-46E6-AC20-59FE7A9B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DD96-4097-49BF-AA98-92997D3E3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0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885C-1FCA-4E0C-B344-10851D69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AC582-B0EA-43CF-A1AB-E36F4A5A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2E0-B506-4611-BE10-71E72552F20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F3089-AFAE-43C7-B469-C5B77EEE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7CD37-D627-4092-B97E-641024E1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DD96-4097-49BF-AA98-92997D3E3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1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2C649-905B-4758-ABFC-1EB797FB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2E0-B506-4611-BE10-71E72552F20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95380-411F-4D7C-8986-A5DE4973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C29A9-A671-4EA0-BF56-863BEC99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DD96-4097-49BF-AA98-92997D3E3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57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D6B9-CC6F-4920-8752-DF00A4DB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00D-66A5-4300-9215-F1663ABC1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973C5-7F76-4F24-A85A-03A21095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98CF5-AD08-438E-8B50-973801B6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2E0-B506-4611-BE10-71E72552F20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E5C93-8E12-43B5-93C6-24BAB40A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B374A-4E36-4B2D-8AF0-9AE3C525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DD96-4097-49BF-AA98-92997D3E3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23FE-A6C4-462E-887F-932D7256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8CC4-9178-44E4-B445-B268D73B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CDABB-148F-49AE-B864-D32F29C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12B-2FE1-4066-8E29-4988DC2DE4F7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62357-0352-4503-BD84-C1FD59F5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31A9-B2FB-4269-92F2-C7DA8965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8ED-1337-411E-A3AE-B1D5D5998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4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F648-AAED-4477-9151-B0EB1186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B5627-F899-4888-A4E5-82D15F845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93A8F-BDD9-4539-BB88-D237F0E63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A5419-6010-4F14-B2A0-33747A36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2E0-B506-4611-BE10-71E72552F20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39360-8EC5-41AD-B233-E19918C8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FE211-7497-4C2B-A2D2-A29AD0D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DD96-4097-49BF-AA98-92997D3E3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6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2EE3-57DD-462E-9D81-28C3F7BE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BE182-72C3-4BB4-98F7-8170075B4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BFD2-59A8-41E6-AD82-0A6E7055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2E0-B506-4611-BE10-71E72552F20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64012-911A-4B36-B7D7-B338EAA7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AEA1-C846-41A4-B11D-85864A0F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DD96-4097-49BF-AA98-92997D3E3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02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7246A-3101-4561-B2B0-2EE51D9FF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89FE0-CA75-4F97-BC1B-A9635E9A4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F4E5C-3B25-4BF3-BEF8-3C8883B9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2E0-B506-4611-BE10-71E72552F20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37EA-51F2-4349-8C16-2232503D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D4086-A1EC-424A-BAE5-BFAB4304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DD96-4097-49BF-AA98-92997D3E3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0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D6-EBCD-42DB-88BD-D04A2AE0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592B-83F5-4F47-83B2-46252F8E9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E637-077E-4BF1-A336-5926BFAD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12B-2FE1-4066-8E29-4988DC2DE4F7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D0DF-F81B-443E-8D76-9DD94280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CA32-899D-4A6C-96E1-2DC5D201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8ED-1337-411E-A3AE-B1D5D5998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19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CCE1-4A51-436E-8711-1AEBE35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37D6-F920-4F37-911D-AFF5DC6C7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33E97-554A-4A62-BE82-40C5BA222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CBBA3-B4A6-4522-973A-0B0FDBF9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12B-2FE1-4066-8E29-4988DC2DE4F7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4501A-7955-4A7C-B6C3-A76C88C1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14692-1DCC-40C1-8551-336EE89D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8ED-1337-411E-A3AE-B1D5D5998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36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161B-A5C8-4BBC-AAAC-A24CD9C3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4C91B-6E5C-4135-A1C6-7124B7ED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48193-5834-4091-BE12-059EDDB6C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28FD8-86B4-428F-8C8C-B71CDCAA3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746DA-63F5-4798-8942-83EEFDF5D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DC83D-6774-4E37-8A04-B9DD0311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12B-2FE1-4066-8E29-4988DC2DE4F7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D6D40-7005-409A-B796-C0FA8AA1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39FD8-594F-4D61-A16F-0B2EA19D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8ED-1337-411E-A3AE-B1D5D5998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6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6568-44DA-4DD7-98F2-F3AA12F0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ECDB0-3C96-4FF8-BD32-AA721C7F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12B-2FE1-4066-8E29-4988DC2DE4F7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6FEB-EF0B-4DD7-A7D0-8FA37546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DF1E4-F74C-45AE-AB63-4D64A71F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8ED-1337-411E-A3AE-B1D5D5998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28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D4E7F-C0F7-47B0-8650-4E67D549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12B-2FE1-4066-8E29-4988DC2DE4F7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FB6CB-F84E-40D7-BFCA-CDF047AE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B59A8-5AE1-46A9-9B7B-E9A496FD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8ED-1337-411E-A3AE-B1D5D5998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99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9F8D-7B5E-4C5F-9B2E-102DC74C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400F-2388-4E59-B659-B557A579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A45C-A9D0-4AF3-8F7B-041BF257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FCBDF-1EB9-42B2-B171-2F95035E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12B-2FE1-4066-8E29-4988DC2DE4F7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D61B8-9104-4B75-935D-2270561E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87AE1-C554-4E06-8374-E05C9D44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8ED-1337-411E-A3AE-B1D5D5998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B0DA-A48F-4B43-92D4-75F51D79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A70B4-2DA6-46B8-91AE-9979F8967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92DAE-D359-4208-A4EA-CACD14B39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E79C-AE6F-42D0-94D1-1BC465DB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12B-2FE1-4066-8E29-4988DC2DE4F7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D85D8-694D-4A59-8759-93724624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73C9-80AC-4CD1-A778-4957C078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28ED-1337-411E-A3AE-B1D5D5998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3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7F64B-95C1-412A-B596-48037E57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3C762-5331-4021-9AC3-E7E027F07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73041-6A9A-43AA-9AC4-918207F6A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412B-2FE1-4066-8E29-4988DC2DE4F7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9533-50AE-42D8-A75B-19992B110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96C9-F688-4DDF-942E-76967E05F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28ED-1337-411E-A3AE-B1D5D5998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982F0-69CD-4C33-8DA7-8BAEF63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740FB-0863-4E31-AFAD-F80B88568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8DC6-40C0-488D-BC36-66BF81285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32E0-B506-4611-BE10-71E72552F20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9BF8-D720-4E2F-AFAC-C055ECD8B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CC56-82B7-42D3-89C2-184436846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DD96-4097-49BF-AA98-92997D3E3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6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E9C8F1-8B47-452E-AF8F-5B0541218FFE}"/>
              </a:ext>
            </a:extLst>
          </p:cNvPr>
          <p:cNvSpPr txBox="1"/>
          <p:nvPr/>
        </p:nvSpPr>
        <p:spPr>
          <a:xfrm>
            <a:off x="4814559" y="2623929"/>
            <a:ext cx="2562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Key Vault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1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D385D1-EDDE-4A6E-8B02-BEB9A9F13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8" t="15362" r="16033" b="68696"/>
          <a:stretch/>
        </p:blipFill>
        <p:spPr>
          <a:xfrm>
            <a:off x="188843" y="198783"/>
            <a:ext cx="8488017" cy="109330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52A944-730B-4F1C-A8DF-32CE4A13A18A}"/>
              </a:ext>
            </a:extLst>
          </p:cNvPr>
          <p:cNvSpPr/>
          <p:nvPr/>
        </p:nvSpPr>
        <p:spPr>
          <a:xfrm>
            <a:off x="347870" y="506896"/>
            <a:ext cx="616226" cy="785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CB456-4829-4F3B-86C1-D3B074842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" t="13768" r="31358" b="27246"/>
          <a:stretch/>
        </p:blipFill>
        <p:spPr>
          <a:xfrm>
            <a:off x="188843" y="1394104"/>
            <a:ext cx="7605881" cy="3707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9F035B-AC1C-46A0-84B1-55BDD87A164C}"/>
              </a:ext>
            </a:extLst>
          </p:cNvPr>
          <p:cNvSpPr/>
          <p:nvPr/>
        </p:nvSpPr>
        <p:spPr>
          <a:xfrm>
            <a:off x="2156791" y="2618961"/>
            <a:ext cx="516835" cy="1938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116A9-0C57-4A32-B27F-7D26B3E930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4" t="16521" r="69183" b="33479"/>
          <a:stretch/>
        </p:blipFill>
        <p:spPr>
          <a:xfrm>
            <a:off x="7861954" y="1394104"/>
            <a:ext cx="3965377" cy="3707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611552-C9FD-47F9-935B-04A6DA8EECF7}"/>
              </a:ext>
            </a:extLst>
          </p:cNvPr>
          <p:cNvSpPr/>
          <p:nvPr/>
        </p:nvSpPr>
        <p:spPr>
          <a:xfrm>
            <a:off x="11102009" y="3197915"/>
            <a:ext cx="685799" cy="191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775B19-C857-42E2-9483-F108D0626A72}"/>
              </a:ext>
            </a:extLst>
          </p:cNvPr>
          <p:cNvSpPr/>
          <p:nvPr/>
        </p:nvSpPr>
        <p:spPr>
          <a:xfrm>
            <a:off x="179115" y="189055"/>
            <a:ext cx="11655287" cy="491987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80EBCC-7DDB-4E42-B63B-6C1C919F5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" t="16956" r="50000" b="6232"/>
          <a:stretch/>
        </p:blipFill>
        <p:spPr>
          <a:xfrm>
            <a:off x="119270" y="149087"/>
            <a:ext cx="6420678" cy="565902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F5A6D3-DBAB-4CDE-AA61-99651A6E7E73}"/>
              </a:ext>
            </a:extLst>
          </p:cNvPr>
          <p:cNvSpPr/>
          <p:nvPr/>
        </p:nvSpPr>
        <p:spPr>
          <a:xfrm>
            <a:off x="2375452" y="3438939"/>
            <a:ext cx="1212574" cy="2186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235FA-92B8-41A2-B1C6-663FCBBAE927}"/>
              </a:ext>
            </a:extLst>
          </p:cNvPr>
          <p:cNvSpPr/>
          <p:nvPr/>
        </p:nvSpPr>
        <p:spPr>
          <a:xfrm>
            <a:off x="2375452" y="4247321"/>
            <a:ext cx="1212574" cy="2186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20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F820B-E01C-4234-ABD9-FC3C5B948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" t="12898" r="3070" b="6231"/>
          <a:stretch/>
        </p:blipFill>
        <p:spPr>
          <a:xfrm>
            <a:off x="129209" y="119269"/>
            <a:ext cx="11698356" cy="55460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CE2B9-9B52-41DF-8197-0DF95E44A4A3}"/>
              </a:ext>
            </a:extLst>
          </p:cNvPr>
          <p:cNvSpPr txBox="1"/>
          <p:nvPr/>
        </p:nvSpPr>
        <p:spPr>
          <a:xfrm>
            <a:off x="6251713" y="2037522"/>
            <a:ext cx="100239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DEFAULT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55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87F2E-7997-4049-B35F-D54E89C42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" t="16811" r="52962" b="5942"/>
          <a:stretch/>
        </p:blipFill>
        <p:spPr>
          <a:xfrm>
            <a:off x="208723" y="149086"/>
            <a:ext cx="5615608" cy="52975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136DE-A25E-41FE-940B-C4B7EDEA13CE}"/>
              </a:ext>
            </a:extLst>
          </p:cNvPr>
          <p:cNvSpPr txBox="1"/>
          <p:nvPr/>
        </p:nvSpPr>
        <p:spPr>
          <a:xfrm>
            <a:off x="2014137" y="3059668"/>
            <a:ext cx="100239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DEFAULT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1E995-910E-4444-87A1-CDC70F3A9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" t="16811" r="51332" b="5942"/>
          <a:stretch/>
        </p:blipFill>
        <p:spPr>
          <a:xfrm>
            <a:off x="6003235" y="149085"/>
            <a:ext cx="5794513" cy="52975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913B9-011A-4468-A7B6-AD50683474E3}"/>
              </a:ext>
            </a:extLst>
          </p:cNvPr>
          <p:cNvSpPr txBox="1"/>
          <p:nvPr/>
        </p:nvSpPr>
        <p:spPr>
          <a:xfrm>
            <a:off x="8399296" y="3059668"/>
            <a:ext cx="100239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DEFAULT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63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9769B-BC83-4B57-8D13-04226C5D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" t="16376" r="70000" b="6232"/>
          <a:stretch/>
        </p:blipFill>
        <p:spPr>
          <a:xfrm>
            <a:off x="248477" y="188844"/>
            <a:ext cx="3680363" cy="553609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7ABE3-5C45-4C55-AC9E-C5F9C312B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" t="16812" r="59212" b="38695"/>
          <a:stretch/>
        </p:blipFill>
        <p:spPr>
          <a:xfrm>
            <a:off x="3997791" y="178905"/>
            <a:ext cx="4404517" cy="2763325"/>
          </a:xfrm>
          <a:prstGeom prst="rect">
            <a:avLst/>
          </a:prstGeom>
          <a:ln w="158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20477-8D59-40E6-BAAB-4DDA6DEF4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70" t="13188" b="38840"/>
          <a:stretch/>
        </p:blipFill>
        <p:spPr>
          <a:xfrm>
            <a:off x="8422186" y="178904"/>
            <a:ext cx="3680361" cy="29268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F1B7B4-AAB9-4A24-BB9E-E79FCF4C2293}"/>
              </a:ext>
            </a:extLst>
          </p:cNvPr>
          <p:cNvSpPr/>
          <p:nvPr/>
        </p:nvSpPr>
        <p:spPr>
          <a:xfrm>
            <a:off x="3997791" y="178904"/>
            <a:ext cx="8084878" cy="28525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B0B4A-6471-4E5B-91D1-E519C542FF03}"/>
              </a:ext>
            </a:extLst>
          </p:cNvPr>
          <p:cNvSpPr/>
          <p:nvPr/>
        </p:nvSpPr>
        <p:spPr>
          <a:xfrm>
            <a:off x="8597347" y="1560567"/>
            <a:ext cx="914401" cy="158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4DB865-C57B-44F6-89FC-8951B80A0898}"/>
              </a:ext>
            </a:extLst>
          </p:cNvPr>
          <p:cNvSpPr/>
          <p:nvPr/>
        </p:nvSpPr>
        <p:spPr>
          <a:xfrm>
            <a:off x="241851" y="178903"/>
            <a:ext cx="11840818" cy="5546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85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2023-01-12T08:18:39Z</dcterms:created>
  <dcterms:modified xsi:type="dcterms:W3CDTF">2023-01-12T08:26:14Z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2023-01-12T08:18:40Z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65d1ed2f-7cda-45dd-87eb-645f96877a52</vt:lpwstr>
  </property>
  <property fmtid="{D5CDD505-2E9C-101B-9397-08002B2CF9AE}" pid="8" name="MSIP_Label_19540963-e559-4020-8a90-fe8a502c2801_ContentBits">
    <vt:lpwstr>0</vt:lpwstr>
  </property>
</Properties>
</file>