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9F99-F3D8-4D52-8CE3-3F2DA5917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B667F-FACC-4314-AFA1-4FA2FF20E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17401-576B-4475-A86B-4E5B3904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EC7E-433C-4615-9DA8-87F6FE42112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3CEB1-1C6F-4168-BD53-A1E456D8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AB6A4-FE16-4D77-96B7-FCAA9D8D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EB3C-A18E-4E5F-93AA-BAC8377A4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5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AA83-DE64-4417-B7A8-87D59B01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945A5-BED7-4D9B-B4ED-C904C0DF7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E6667-D777-4154-89B9-2565E550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EC7E-433C-4615-9DA8-87F6FE42112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430D8-8135-4B35-8320-D0B469DE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D58A1-CA93-42C8-9506-0F834A62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EB3C-A18E-4E5F-93AA-BAC8377A4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6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C9FDA-FB6F-4013-AD5A-9186F5D16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15DDB-E7A4-4F1F-AE87-D5A11BC8A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5B34C-4CE9-4886-90E0-F58339E2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EC7E-433C-4615-9DA8-87F6FE42112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8B451-9C84-4979-91D1-D544DE77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A36B-3130-4FED-9FC4-6EDC18E5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EB3C-A18E-4E5F-93AA-BAC8377A4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7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7F3E-8795-4ED7-8A80-CC073C3D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F34F1-B615-4315-B5F2-237912DCA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FCD7D-14DE-47D4-8B62-56FFDACB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EC7E-433C-4615-9DA8-87F6FE42112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EA97C-511F-44FD-9F70-953F853F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7D9D7-C9A6-4535-A69E-39389934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EB3C-A18E-4E5F-93AA-BAC8377A4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6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A064-9B74-45DD-8270-EFA14954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B791-B6F5-439F-AF9B-1D3C18CCB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5681A-D492-4411-9F59-CCDBAF18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EC7E-433C-4615-9DA8-87F6FE42112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D4750-069C-40D1-B5E8-BFA0D9CF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FC04C-FEC0-4C10-9A54-6AE6146D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EB3C-A18E-4E5F-93AA-BAC8377A4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5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9455-644B-4CD1-90C3-5D8282B4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53D83-7097-400C-9F92-1B7BF9BF6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1A7BD-9004-4BD8-892D-BC69BE5B1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C903C-0CFF-40BF-A70C-F46988B9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EC7E-433C-4615-9DA8-87F6FE42112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054C4-6857-4A62-BD63-7CEBD0A7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58A02-5495-40BE-8C4D-E8EEBF5B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EB3C-A18E-4E5F-93AA-BAC8377A4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5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2ED6-445E-420E-AE29-CEDD4153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54028-2335-4985-8474-2CEAD63B6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01BA2-E2AF-4F00-8702-7C402C08F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9987E-6E93-441C-95BF-6C46145DE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71E5E-006B-4EBB-B94E-240BF610E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DC911-E9E2-4AA5-9406-9FDD3C9A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EC7E-433C-4615-9DA8-87F6FE42112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1B553-3B07-4513-8E2F-E748969B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F6BBD5-A00A-42B2-99AF-2CB737ED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EB3C-A18E-4E5F-93AA-BAC8377A4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4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F8AA-77D8-485D-8571-E4F5F9F5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44429-17C7-4627-BDFC-7573D26E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EC7E-433C-4615-9DA8-87F6FE42112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2859F-44C3-493A-8272-1D32FCCE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878EC-485C-479E-819C-9EDFA46C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EB3C-A18E-4E5F-93AA-BAC8377A4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9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8FD48-69EB-4C4E-8EAE-6679092E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EC7E-433C-4615-9DA8-87F6FE42112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F8A37-01FD-4068-A9D1-126A833B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E1E40-E281-44E0-9FEA-46D6474E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EB3C-A18E-4E5F-93AA-BAC8377A4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9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BE04-F33D-4F38-AD92-1FFF4B21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880F0-C91B-42CB-8616-9352CC01F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68486-A84F-4A5F-A081-ADC1DBFD8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A6E51-2FB1-4E1B-98FF-FFAFF40F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EC7E-433C-4615-9DA8-87F6FE42112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5A177-1F51-4B63-B659-47DD17C1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FFCC0-A376-4E29-801C-0DA9C9C5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EB3C-A18E-4E5F-93AA-BAC8377A4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7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9372-2BD3-466D-A55B-FFFF9095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66436-0C2E-4DBA-BDEB-DB96B7DF1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281A9-5B71-4DAC-9952-E09CAB79A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CC03F-07EF-452A-B5B7-5DF16E0D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EC7E-433C-4615-9DA8-87F6FE42112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A298A-62B7-4AEA-AE79-FCB5F85A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AB1BE-2BC4-483C-B8CB-203B8B88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EB3C-A18E-4E5F-93AA-BAC8377A4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4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ECB43-154C-4D0A-9083-86866154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AB600-68B8-45D6-B426-D28D88662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B598-CD99-4C6B-A43E-FD2100D9F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BEC7E-433C-4615-9DA8-87F6FE42112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BE876-B89B-423A-B67A-8122CEBDB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21DBA-6538-48FC-96EF-5CA32D138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2EB3C-A18E-4E5F-93AA-BAC8377A4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1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2DFEA-32AC-481C-8299-91898B0BE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5" t="5161" b="5173"/>
          <a:stretch/>
        </p:blipFill>
        <p:spPr>
          <a:xfrm>
            <a:off x="516832" y="546649"/>
            <a:ext cx="2161266" cy="139148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633CF2-3947-4C2F-BA23-160613C149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9" t="4487" r="6899"/>
          <a:stretch/>
        </p:blipFill>
        <p:spPr>
          <a:xfrm>
            <a:off x="2773018" y="546649"/>
            <a:ext cx="2262802" cy="139148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1F6BEA-B29F-491E-A420-FC17CABCDC11}"/>
              </a:ext>
            </a:extLst>
          </p:cNvPr>
          <p:cNvSpPr txBox="1"/>
          <p:nvPr/>
        </p:nvSpPr>
        <p:spPr>
          <a:xfrm>
            <a:off x="1088733" y="149084"/>
            <a:ext cx="986167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book_club</a:t>
            </a:r>
            <a:r>
              <a:rPr lang="en-US" sz="14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F4CC1-7743-4D89-9CA3-CE6DF64C3461}"/>
              </a:ext>
            </a:extLst>
          </p:cNvPr>
          <p:cNvSpPr txBox="1"/>
          <p:nvPr/>
        </p:nvSpPr>
        <p:spPr>
          <a:xfrm>
            <a:off x="3351794" y="149084"/>
            <a:ext cx="1123641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rowing_club</a:t>
            </a:r>
            <a:r>
              <a:rPr lang="en-US" sz="1400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C87FFF-2231-43CE-86D3-9B1C462EE5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33" t="4065"/>
          <a:stretch/>
        </p:blipFill>
        <p:spPr>
          <a:xfrm>
            <a:off x="1655021" y="2037519"/>
            <a:ext cx="2161266" cy="164631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638ACB-6F28-408B-A2CA-F6E67E43FA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14" t="2882" r="5654"/>
          <a:stretch/>
        </p:blipFill>
        <p:spPr>
          <a:xfrm>
            <a:off x="7633254" y="2097153"/>
            <a:ext cx="1868557" cy="200342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A5B5C8-D349-408F-89EC-7CD8FD1031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5" t="5161" b="5173"/>
          <a:stretch/>
        </p:blipFill>
        <p:spPr>
          <a:xfrm>
            <a:off x="6321288" y="546649"/>
            <a:ext cx="2161266" cy="139148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D1DCBE-C266-472D-924A-0236F8E010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9" t="4487" r="6899"/>
          <a:stretch/>
        </p:blipFill>
        <p:spPr>
          <a:xfrm>
            <a:off x="8567533" y="546649"/>
            <a:ext cx="2262802" cy="139148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958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56578E-A89A-483A-BC0E-7DBEA2E9B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" y="186662"/>
            <a:ext cx="5090284" cy="421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8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3C72B0-FAE6-40B2-8620-3AA49C67C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81" t="46667" r="54674" b="33333"/>
          <a:stretch/>
        </p:blipFill>
        <p:spPr>
          <a:xfrm>
            <a:off x="178904" y="218661"/>
            <a:ext cx="2415210" cy="119461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1412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6</cp:revision>
  <dcterms:created xsi:type="dcterms:W3CDTF">2022-09-15T04:57:35Z</dcterms:created>
  <dcterms:modified xsi:type="dcterms:W3CDTF">2022-09-15T10:42:41Z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2022-09-15T04:57:36Z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ffc7fffd-bc2f-47cc-bc95-daef687c5a42</vt:lpwstr>
  </property>
  <property fmtid="{D5CDD505-2E9C-101B-9397-08002B2CF9AE}" pid="8" name="MSIP_Label_19540963-e559-4020-8a90-fe8a502c2801_ContentBits">
    <vt:lpwstr>0</vt:lpwstr>
  </property>
</Properties>
</file>