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1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8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3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2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5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4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99AA-4D3F-4B6D-908D-451E4280542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B74A-8403-4F5F-90F7-09DBA339C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5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78" t="34282" r="62657" b="23181"/>
          <a:stretch/>
        </p:blipFill>
        <p:spPr>
          <a:xfrm>
            <a:off x="218365" y="286602"/>
            <a:ext cx="5923128" cy="4840406"/>
          </a:xfrm>
          <a:prstGeom prst="rect">
            <a:avLst/>
          </a:prstGeom>
          <a:ln>
            <a:solidFill>
              <a:schemeClr val="tx1">
                <a:alpha val="98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946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49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2023-01-16T18:23:04Z</dcterms:created>
  <dcterms:modified xsi:type="dcterms:W3CDTF">2023-01-16T18:23:19Z</dcterms:modified>
</cp:coreProperties>
</file>