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C4A-71A8-44D3-B8DD-DF0573041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569F7-5FDE-4466-9375-42BD20923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1250-3135-48F6-BF04-A841EB22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C720-D8ED-48F8-8F53-9A27095F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9C3D5-70A0-46A3-8BD8-740B4201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8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675-1AED-4396-A2DE-B6A29955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67EBF-5C06-462B-ACB7-EFB384BFA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DC5D-DAA0-451E-895E-E41D73E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46AA-228B-476B-9DBF-A08C275D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2FE1-AAD0-402B-82E8-E5131F39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6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D3F22-B9C4-42D3-9D92-431228F04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D78AE-DB45-4FA6-925F-BA850A37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A8F4-8AA1-4967-82C8-3916B928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5889-9991-4467-A800-1D1D3F6C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3A4-2963-4B7F-ACE3-6424093B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DC55-F671-4616-9637-99F0E22C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C569-1129-4A5C-99C5-7D1DCDDD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D893-578D-4DFC-8962-B855BCDE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6974-1000-4047-9684-7C0C4224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4691-2998-4EC3-B452-1F8C19E2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9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24E8-84A9-4E0C-8EE4-FE71C092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7980-D4E3-40D0-8722-2FD7E8CC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6247-19DA-4366-9020-5B3A1E5E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A738-0C89-4388-B217-39CCE2F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5A4C-EE7A-4B31-8B30-8ED3D0BD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0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385F-004B-48D6-BEBC-28020A2D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2FF3-EA3C-4D4A-A813-FFDB3465B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D1E24-8563-4C91-9598-2F939E26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95172-2AD1-4F76-AEF6-BBB0C06F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B0EA6-F431-4263-9401-0A2CCCBF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A4049-0EA0-4340-B2E6-78F56568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2CBD-EC60-4BFF-96A1-66ADE01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752A5-08F7-4CBB-9690-868E8689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4491A-7700-4916-910B-6E52D4E1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4F030-EBB1-447D-981B-E7D8261C2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AFA70-BF96-445D-9F35-5D4B46E4B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9C9A8-A907-4EBA-8518-F3F0547E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7C7E6-9F9E-41FE-9A4D-C5E221BE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C9014-C78C-4114-A3D1-757FDF71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5E55-30BD-48D9-B161-B4E9551C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F31BE-1C91-4753-A054-76047D53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8112-0B82-4016-9491-D90F2A06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C3DF5-978D-40AD-99E3-0ED8511E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6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5A413-742E-46BA-A4FA-F2F1849B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46D5C-B05A-4E3A-8581-50805C5D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34148-E45F-44F7-8948-9C502E9A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4084-5D39-4C57-B0F7-8BCCA671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51A1-2586-4CC0-8A5B-5AB149EA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1559D-7405-45DE-8484-5A7CF94D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808A-2832-4A39-94E3-534E7F65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E5EA-1FC8-4670-8E5D-7852D8AF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A07E5-C302-4AEA-A6BE-416383E3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B0D2-B2A3-405E-9F9D-88F563A9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B14C8-B0B6-4D59-BF59-D0B9DA33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B623F-EDCB-4112-8B58-028936906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72FD-515A-4F30-B740-92881641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06731-0529-4B08-B537-585BFAD9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C623-6A68-46FA-B84F-7F489F62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8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423C-6D20-43DF-A221-24466224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7D33-F4CC-4D96-8C9A-44806FE0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95B6-4115-4692-B624-8D1E6C805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CF1E-322B-438A-AAF7-4EB7CE389FEA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25A1-2BBB-442D-9514-642E840C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70AF-1FF4-42A4-AF4D-90CC0430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F1A4-6F47-40EC-AF4F-D1E40492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6EDBD-E298-43AE-AC68-7CDE07E47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5" t="34326" r="27098" b="27660"/>
          <a:stretch/>
        </p:blipFill>
        <p:spPr>
          <a:xfrm>
            <a:off x="214010" y="214009"/>
            <a:ext cx="7315200" cy="26070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EFC9E-67A6-4D34-9953-D867C4981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" t="27296" r="60273" b="36352"/>
          <a:stretch/>
        </p:blipFill>
        <p:spPr>
          <a:xfrm>
            <a:off x="214010" y="2958859"/>
            <a:ext cx="6247175" cy="36473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9E09B3-44BA-403F-B01B-7D9E8981C4C8}"/>
              </a:ext>
            </a:extLst>
          </p:cNvPr>
          <p:cNvSpPr/>
          <p:nvPr/>
        </p:nvSpPr>
        <p:spPr>
          <a:xfrm>
            <a:off x="4027250" y="3832698"/>
            <a:ext cx="787941" cy="3210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14C50-0C33-4238-9744-D87A427FB460}"/>
              </a:ext>
            </a:extLst>
          </p:cNvPr>
          <p:cNvSpPr/>
          <p:nvPr/>
        </p:nvSpPr>
        <p:spPr>
          <a:xfrm>
            <a:off x="2686056" y="4383934"/>
            <a:ext cx="2206957" cy="713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2022-12-31T15:05:44Z</dcterms:created>
  <dcterms:modified xsi:type="dcterms:W3CDTF">2022-12-31T15:09:09Z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2022-12-31T15:05:45Z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8616e60f-90b7-4450-b74b-ae736b8dbf2f</vt:lpwstr>
  </property>
  <property fmtid="{D5CDD505-2E9C-101B-9397-08002B2CF9AE}" pid="8" name="MSIP_Label_19540963-e559-4020-8a90-fe8a502c2801_ContentBits">
    <vt:lpwstr>0</vt:lpwstr>
  </property>
</Properties>
</file>