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1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C0D-0DEA-4C88-BE02-3B69C39B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93862-052F-414E-8FC6-722F6D14E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345B-E722-4503-BF1B-7624DC1A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2B39-E32E-49C3-80CC-2B7AA833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92C6-2C1D-4FA0-A77C-320E01D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0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60A6-68AA-4222-AD8B-3A1F6EB9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165AD-0FD7-4BCC-8D31-060749C05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093A-C869-4167-B3BB-6C115BD6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75C0-7A38-45AC-874E-C61183F4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D985-9742-48BB-B417-A9F5076B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9980E-2E09-4A39-ABA7-7BA3DDE3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06919-8631-4026-B6B7-662C6BFA8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B0C3-1178-4793-B3A9-3773A578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3420-104F-4F80-AC23-65C19EAC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168D-C1F9-4CE9-A4EB-614FB020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9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D071-8CD2-43C5-98D5-301EE337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E321-06FF-4E65-AA6E-24306D66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DCB06-5634-4DFF-8159-E38734DD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CCF1-418E-4CEF-8BB8-E504510D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65D0-2CB9-47AD-B328-1A2F973F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0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23EF-96F4-4AC3-AF16-6D7EA6AD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4CD77-539D-482A-9BF1-862FD598C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51D20-DCD6-47E8-A577-7A94D08F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3BA95-5C1C-4514-A1BF-1141A097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C135-CB79-4831-82AF-8841F939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26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0F71-026E-4EC3-A08B-57A48C0F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2147-D9E4-403F-8B0B-042097538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2A25B-71C4-4A07-9ABF-F452A5A0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F7A5D-432A-41D0-B13E-542CCD8D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24E74-1204-474F-B364-14BEBF5D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5C41-F987-4F6B-81FF-D814C61E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6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68AD-54D0-40D1-AFB0-9687B5E4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0517-809C-49BF-B6EB-3179B0E3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714C2-0068-4B82-9233-09F733763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1A7C7-F69E-4EF9-9D8A-238CB45B0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522AC-2641-4957-A454-7615FD90B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53731-AE87-46D3-B1C6-A99C1529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B5C70-EE65-489B-A8AE-41683E70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B128D-57B5-4D7B-B036-969A25CF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07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6873-8737-4C73-AA76-281F69AB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9CAD4-CF00-41E0-BDA7-B56176C7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AE4F1-34DA-400B-8A05-B7695CF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AFF8B-C5C2-43AE-A9F6-FAB6B4D8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6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62498-B18B-40A1-AF70-1B3018B3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F7140-A1F1-4D34-B495-B49BAFF1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C2E9-55CA-456C-998B-8E49059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4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3326-F62D-4608-95BF-6021FE38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E68EC-BACD-42B2-9C85-51EA83AA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11198-5BCE-4A77-951A-6ED804796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C91D4-ABC0-4DB7-ACA5-ABD4E861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656D7-9B54-4D57-B74A-0243E8A3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BF25-2766-4CD6-9F2E-20C7E4DB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00FC-F8BD-45A9-B479-1A8774A5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A9642-022D-4C8D-83F2-E80D5536B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4DFB7-A023-4817-9A25-88D1E235D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590EB-2C6B-4F92-9F26-2918BAEC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8ADFA-259F-474B-8AAE-FE853F4F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B21E4-45CF-4644-A22C-61719A5A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87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DC1CB-2CA1-49B2-B378-DD4DCBCC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92AE-FF09-41F9-8600-A816AB95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387E-2AEC-4902-BF0C-4CBCE0A76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AE5E-1F20-4DED-AE94-2EBC4BD86E14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952B-6598-4EB3-8733-5A875CC0D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FA3C-EBA6-4CB7-AAED-8E4758BC1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BDC9-7F48-49AA-9EB3-79BBF45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3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83DC41B1-26CA-4D2B-B6E7-80A76F099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r="5567" b="3140"/>
          <a:stretch/>
        </p:blipFill>
        <p:spPr bwMode="auto">
          <a:xfrm>
            <a:off x="205273" y="186612"/>
            <a:ext cx="5645021" cy="575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4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5AA8E2-2D7B-4D35-BF37-DF49627FF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0" b="2121"/>
          <a:stretch/>
        </p:blipFill>
        <p:spPr>
          <a:xfrm>
            <a:off x="198783" y="168964"/>
            <a:ext cx="5128591" cy="49844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6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49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2022-10-26T09:40:30Z</dcterms:created>
  <dcterms:modified xsi:type="dcterms:W3CDTF">2022-11-09T06:43:29Z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2022-10-26T09:40:30Z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6401aee0-54c3-4186-848e-8b49ea089340</vt:lpwstr>
  </property>
  <property fmtid="{D5CDD505-2E9C-101B-9397-08002B2CF9AE}" pid="8" name="MSIP_Label_19540963-e559-4020-8a90-fe8a502c2801_ContentBits">
    <vt:lpwstr>0</vt:lpwstr>
  </property>
</Properties>
</file>