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38DD-7392-CD3D-956A-446E6589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A92F2-AC5A-6B2A-5700-793EAFFB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DDA64-DD5F-C072-8A49-A1EC6DC2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DF1-AF29-4ED1-8A99-7BD941AEB36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6AA2-04E9-5609-FE9C-6A61E17D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65067-E473-A8B4-F817-75E46FB3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4BFE-4959-47C5-929C-EA14A6C1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9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6C0B-AAF7-39F3-D18A-350ABCF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1F413-FC27-C7DF-FCBA-5C50F2895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63F3-6785-AF17-A2EC-BCEC2140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DF1-AF29-4ED1-8A99-7BD941AEB36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600C1-2C83-547A-1A19-8FABF1B6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CA54-1BAC-145A-6B16-ABFE96AA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4BFE-4959-47C5-929C-EA14A6C1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56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2CFB0-2E4C-4984-6709-85EFD47DB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ED03A-05B2-2FA7-A7BF-64FF22253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29AE-A9F5-BA7F-5D03-82BDE465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DF1-AF29-4ED1-8A99-7BD941AEB36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7D19-5BC2-0C00-1841-BCCA3E2B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E1B2-8F90-4113-4518-CC7C97A0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4BFE-4959-47C5-929C-EA14A6C1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083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571A-8C5A-42F5-8DA4-A3835E13F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5F514-7236-40CB-8356-046036A44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9B2E1-ED59-4255-8859-5A18D164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A531-9640-4630-AF31-BE0685245B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DE750-1E37-4DA5-8266-D4A92E29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505B5-5012-408A-BAA2-6E32D6CC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5B84-3980-45EA-9C02-6D22DDFD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8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2826-6A5A-4039-B63E-83A004F2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280E-3EC9-4663-A396-1CF4ED54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DEB7D-C9FB-47CD-BDB5-980DCDD1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A531-9640-4630-AF31-BE0685245B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C1432-797B-46CE-B5C3-0A0E9A18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A5D27-4597-4AF7-B7CA-2E8D48A0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5B84-3980-45EA-9C02-6D22DDFD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96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CCC7-1B19-4D7D-9DB0-1B34D2F8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CE342-ADED-4267-927E-F7A2DFEC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6F47-B3B3-4E2E-ADFE-B5351397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A531-9640-4630-AF31-BE0685245B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5D8D-20FB-42FC-892C-ECBE5565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DD569-D279-4CE4-B1D6-4409A4D6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5B84-3980-45EA-9C02-6D22DDFD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49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86D1-6C1C-4EAD-8F23-68256CA8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711C-6D17-4982-9284-E16CC84AE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59226-7C4F-40A9-B752-72EE8C320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19B9F-02B6-40C4-8CE2-CBE83F32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A531-9640-4630-AF31-BE0685245B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0F45A-C8A5-4FE6-AF4D-0695CF28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34F34-79EA-4755-BF22-1A124F61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5B84-3980-45EA-9C02-6D22DDFD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5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9B00-1853-44EE-A2FB-F5C96EF4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3DAB1-E799-4633-8BBF-C8B6B0C5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778F6-FD57-4035-B58F-0B7DB0CB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2D00-9645-4B1D-B5A6-6B7A06083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36B4A-1C65-4ABB-BB5E-0F9211C60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DB5D3-F592-4546-875F-2C391EAB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A531-9640-4630-AF31-BE0685245B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A37DA-2C47-4AE1-8709-85E77014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023EA-C2A9-4FFA-A150-B0BBEFA0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5B84-3980-45EA-9C02-6D22DDFD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9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459F-F57E-43F5-9EF7-68C82C30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4E0E9-32E6-430C-89DF-D9A4CD5D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A531-9640-4630-AF31-BE0685245B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CB2B1-420F-464B-8E2E-2986BB32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FFDC8-24D7-4B2C-A1C1-E5631B2F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5B84-3980-45EA-9C02-6D22DDFD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D0E17-5960-4D9A-8BCA-E9C391F7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A531-9640-4630-AF31-BE0685245B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5998D-273C-413C-97C7-B5846242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C86CA-89CC-46F0-BD0E-30028D15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5B84-3980-45EA-9C02-6D22DDFD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E8DA-9DEF-4C19-930E-29754E4B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CD02-B408-4C50-881B-A87682262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BF695-6F85-4E5F-BB80-C5E695B51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0D31B-D541-4A13-B369-149A268F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A531-9640-4630-AF31-BE0685245B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6C10D-5389-4573-B375-BD594DB6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258AF-528E-45EE-A5FF-0106CAE3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5B84-3980-45EA-9C02-6D22DDFD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7E13-CB22-87F9-355D-4322A475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4ADF4-8FE6-5C07-4B5D-61B5BA98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E0C29-8E98-40B2-0599-2BFB74A4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DF1-AF29-4ED1-8A99-7BD941AEB36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6A212-EA67-DC10-4510-1A0B0765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C5FE-C0BA-CDDF-95DD-AECC6DA3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4BFE-4959-47C5-929C-EA14A6C1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34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D77F-E234-4519-973C-67B77CDA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D4C05-444F-4A0E-BAC7-042140C24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E0531-20B9-44FB-A6EA-D3B7C8584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14C34-E4B0-49D4-B6D8-5A4FCB5D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A531-9640-4630-AF31-BE0685245B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2A9DD-A2F7-4AA9-869D-87B21E12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77CBF-B973-4A13-8010-EF4599F1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5B84-3980-45EA-9C02-6D22DDFD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02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C20B-7DDF-4728-A5BA-013FB5B6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31688-11A3-432B-91C4-3F7AB3D61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B303D-FD4C-4795-8F79-E20903BF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A531-9640-4630-AF31-BE0685245B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CA46-2D42-4107-B41F-A1FAA8DA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6EF4-0CFC-4154-B14D-659C0BB5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5B84-3980-45EA-9C02-6D22DDFD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86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0097B-C261-43BD-A2B2-A9B85AD68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32270-C2C5-4D4C-8BFD-A5A0E5C8C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88F7-141B-4597-9095-B58307EE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A531-9640-4630-AF31-BE0685245B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CD0CA-AC1E-4E52-99A8-F7B8EB34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54DC-50C1-4F15-8578-ABA03201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5B84-3980-45EA-9C02-6D22DDFD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C7BC-EAEA-6D6D-1A83-0613DFA8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F2800-2798-3FFB-BD40-C1BB50500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1F52-6CF3-6DA3-DFF2-1E433A26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DF1-AF29-4ED1-8A99-7BD941AEB36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67BB0-F1E8-521D-4135-1613871B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EDC2-9B60-9A09-68E2-162D8BCA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4BFE-4959-47C5-929C-EA14A6C1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8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87FC-BD25-BE26-1FCD-9E3D5238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AC8D-AA86-E321-8459-35F254EFF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BF2B0-1DC0-7B07-FD8A-BF52668D4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CCDD8-A6C9-A657-770F-3F3EAFD6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DF1-AF29-4ED1-8A99-7BD941AEB36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4E7AC-53EB-050B-D7F5-0C08CB8F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51CAA-5F1F-0256-C0CD-40724B3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4BFE-4959-47C5-929C-EA14A6C1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1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4529-4E84-DD10-5617-2AB074A8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DAD3E-B292-F31B-C49F-D3EBB8D34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CFE88-A62A-87EB-484E-785CAECA5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BBEDE-4746-5250-57CC-750D3ABA6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0C448-36D5-ACFA-64FA-94410345E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A397A-32BC-62CD-3610-B17DCEA4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DF1-AF29-4ED1-8A99-7BD941AEB36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BD503-458F-EF4F-64CF-A360AF55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4E5C2-433B-F9A1-4FD1-D20EEB76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4BFE-4959-47C5-929C-EA14A6C1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58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E2E1-0EA3-80E2-6465-6E378BA0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DA948-C344-317C-4404-9A041297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DF1-AF29-4ED1-8A99-7BD941AEB36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CEF48-318C-1E70-7B4F-3871F851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E2D1E-D5A4-77B8-86A7-A8A8CC0F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4BFE-4959-47C5-929C-EA14A6C1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66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5F39E-835A-BDC1-A50D-3F744171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DF1-AF29-4ED1-8A99-7BD941AEB36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56DEA-2362-0809-E040-16588E01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3B3ED-50C7-6629-7B50-7FAD4CEE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4BFE-4959-47C5-929C-EA14A6C1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78B6-7E93-4ED7-5964-E24D54C6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14A3C-8575-ACD4-86A7-E697694CC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40745-0812-AEAE-DB5F-22554F945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BA2BA-8D37-BD3F-F4FF-FFB33E06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DF1-AF29-4ED1-8A99-7BD941AEB36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822FC-1EDF-E7C6-1294-13E1072B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DC338-A8C1-8F89-75F1-729F5B5C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4BFE-4959-47C5-929C-EA14A6C1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6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3D45-90E4-612F-49C9-94B5DD4D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CDBEA-4A63-A897-7BE2-28B45FE71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A88BE-79B9-ACF1-A0BF-840F632D7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A3EFF-9B2C-FE01-ACEE-6032B2AF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FDF1-AF29-4ED1-8A99-7BD941AEB36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46EFE-A23C-1C0B-4F2D-3B9C334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07A11-6409-84D7-9808-C74A5180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4BFE-4959-47C5-929C-EA14A6C1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42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65966-9326-9B04-B105-B14EA2D8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7AED2-C877-4A8B-D204-BD321287A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8B1A-11E0-B6C7-E0CC-18BFA8B7D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FDF1-AF29-4ED1-8A99-7BD941AEB36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DC94E-CFF5-7AF6-EAD4-EEBA71EA5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B580E-6A5E-A7AC-3B5C-DCC77B2F9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4BFE-4959-47C5-929C-EA14A6C1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79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EFD21-304A-49FC-8347-E84A027C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7AD96-4C12-4816-A4A2-F73E16EA8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C9A9-A289-4D30-9F67-F3F58E9CB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A531-9640-4630-AF31-BE0685245B0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0EBB3-ECF2-4454-B949-217920E4B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655-D667-4013-A3EC-EFFF7F684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45B84-3980-45EA-9C02-6D22DDFD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DB48B-7E02-CA15-FFD2-01BD92637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0" t="39371" r="14203" b="27421"/>
          <a:stretch/>
        </p:blipFill>
        <p:spPr>
          <a:xfrm>
            <a:off x="342365" y="307615"/>
            <a:ext cx="6753000" cy="1725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DA7C2-C6D0-DA5D-AB4B-195A12AAE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7" t="43270" r="10822" b="48658"/>
          <a:stretch/>
        </p:blipFill>
        <p:spPr>
          <a:xfrm>
            <a:off x="342366" y="2231304"/>
            <a:ext cx="6817744" cy="420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9E177-E902-6A65-A8FA-15DA9A512B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250" r="23490"/>
          <a:stretch/>
        </p:blipFill>
        <p:spPr>
          <a:xfrm>
            <a:off x="342366" y="2748888"/>
            <a:ext cx="5325374" cy="6113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40BCBA-6E80-F899-E910-DEE5A47938CA}"/>
              </a:ext>
            </a:extLst>
          </p:cNvPr>
          <p:cNvSpPr/>
          <p:nvPr/>
        </p:nvSpPr>
        <p:spPr>
          <a:xfrm>
            <a:off x="184826" y="204281"/>
            <a:ext cx="7072009" cy="32490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65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2023-03-09T06:23:47Z</dcterms:created>
  <dcterms:modified xsi:type="dcterms:W3CDTF">2023-03-09T06:23:55Z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2023-03-09T06:23:47Z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91c97fae-3932-41b8-be3f-38f8e252c6c0</vt:lpwstr>
  </property>
  <property fmtid="{D5CDD505-2E9C-101B-9397-08002B2CF9AE}" pid="8" name="MSIP_Label_19540963-e559-4020-8a90-fe8a502c2801_ContentBits">
    <vt:lpwstr>0</vt:lpwstr>
  </property>
</Properties>
</file>