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FF0A-B461-41FE-AD7B-AFF2BA58F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91547-B5E8-4258-BFF5-837824101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28A8-5A0F-419E-BA36-05419D76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C4A7-5AF8-424A-90E6-8DF88E7B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7CF1C-509D-4889-A464-94CE5366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37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A788-B0B3-4789-B007-930ABCFC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2BBD-1FA1-49C0-A23F-0ADD34FC4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04981-5F28-4241-B3AE-9225F47F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A56FF-79F5-4CE5-8782-1F5CC483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16E5-98CB-447B-814E-56CACA8C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41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7502F-67D2-4790-8CD9-2A1B9E8BB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7AE1E-D144-49F2-8C3F-79ED79BC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8BE63-6954-4344-87FB-C2BE5DF9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6DEA-F6AA-40D3-9BE1-6AA9D109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9AD83-23F2-41F3-9F91-99EE5609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3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F81E-24EF-474F-9F7B-9C756B3D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C13A-E8B7-4534-B767-D06E0223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9C12-E31B-4F3D-8CDC-F1E62935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1BC5-E93C-47CD-98A1-A7127C5F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EAC14-7EF4-47A2-81A4-A6830B6E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2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5B35-871E-48D8-9FC8-D842547D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5062-8E47-4AFA-BAF2-7C1CBEF3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E0E5-D450-41BF-9761-4C760D7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F12E-FB41-4AEB-A5FA-85A7AB75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6A36-3012-4CC2-9AF6-1BC2720B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1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17E7-ECE0-4721-BB63-2002F344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A1EF-B018-44E7-AEB6-47DC69172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13038-7865-441E-95A5-28E896C15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E569D-D7A7-49B1-B7B0-DAD9276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052FE-A499-4E74-90A7-F69EE94E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392F-C837-48B5-8E95-A1C0F30D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2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18A6-0A8E-4350-9B80-03D76DCD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E4F26-BE08-434A-838E-AD248B584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4ECEA-86CC-49DF-8DA7-05E8EC50F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80134-6AAA-45CC-A8CC-5FE48F816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B0C1C-6391-4CD9-B0C6-6832A9AB2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95378-B571-430C-B738-AE422E9E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E4A73-FE4B-4A30-9BAE-ADE4F8CB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180C3-304D-4F92-B808-E7938C48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B023-56C7-4CDA-A003-DFA8CEE9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2FEAC-9FC4-47C0-9F6E-87A11AB1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E653E-C017-4BAA-AE25-DC6E4F73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4BE2-F41D-4AA8-83F1-39289EF5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2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62914-08B5-4097-86BB-0C4F2870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6E10F-B452-4B42-8141-F5325552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22DB-157E-406C-BB9A-78F7708B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9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2D7D-4424-4B1F-A89A-06EB867D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5883-0F43-4A21-BAC9-7373E53C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CB8B0-404F-453C-86C6-3CA8A2BB4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FC262-A9A1-4169-ADC9-4F29A23C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7218C-FB30-46EB-A9B4-9D9B4465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C15B8-55D9-47A9-A876-280BFBB4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1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C1CF-064D-4B08-A9D0-2050964C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254BC-C0E6-483E-85E3-924A54D46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1BDF-64BF-48F8-B4B1-9EE63148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11FAC-34F0-4A98-AE35-581CC595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F6C8D-9ED5-4981-9C8C-15163EA4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26BB3-4112-445C-9AD8-66EDD6A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40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726C3-6FC3-479F-A71B-38D347B6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3906A-F946-4D78-BDB6-F2FCD24C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A7E7-3B84-4071-8E81-008B8A274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9C5E0-FAFB-440C-BDE9-2B6CE3135975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FBF7E-098D-4F7D-AEF5-2BA739A39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6929-C7DD-460A-8718-43D580271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767FF-37F7-4D09-AD77-3DA50DEA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9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A90CA6-13C2-4695-A602-AD8B6F8BA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9" t="17987" r="45100" b="35472"/>
          <a:stretch/>
        </p:blipFill>
        <p:spPr>
          <a:xfrm>
            <a:off x="129399" y="237225"/>
            <a:ext cx="3786995" cy="26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2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5E9A4E-B9B8-4617-A219-433F93962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5" t="17610" r="17427" b="18994"/>
          <a:stretch/>
        </p:blipFill>
        <p:spPr>
          <a:xfrm>
            <a:off x="180421" y="616604"/>
            <a:ext cx="7893169" cy="47814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839F44-B295-4E58-AE33-EB3F11EA56F9}"/>
              </a:ext>
            </a:extLst>
          </p:cNvPr>
          <p:cNvSpPr txBox="1"/>
          <p:nvPr/>
        </p:nvSpPr>
        <p:spPr>
          <a:xfrm>
            <a:off x="180421" y="97277"/>
            <a:ext cx="141564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Limitation 01</a:t>
            </a:r>
          </a:p>
        </p:txBody>
      </p:sp>
    </p:spTree>
    <p:extLst>
      <p:ext uri="{BB962C8B-B14F-4D97-AF65-F5344CB8AC3E}">
        <p14:creationId xmlns:p14="http://schemas.microsoft.com/office/powerpoint/2010/main" val="418042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3DB35-285F-47CA-A50D-16271E52E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96" t="25390" r="31796" b="62128"/>
          <a:stretch/>
        </p:blipFill>
        <p:spPr>
          <a:xfrm>
            <a:off x="175099" y="680940"/>
            <a:ext cx="5321030" cy="136516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F888DF-D466-44BF-845C-BB134190E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21" t="55934" r="3339" b="37305"/>
          <a:stretch/>
        </p:blipFill>
        <p:spPr>
          <a:xfrm>
            <a:off x="175099" y="2188726"/>
            <a:ext cx="10778247" cy="7611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02464D-648C-4795-AA21-42E82741F742}"/>
              </a:ext>
            </a:extLst>
          </p:cNvPr>
          <p:cNvSpPr txBox="1"/>
          <p:nvPr/>
        </p:nvSpPr>
        <p:spPr>
          <a:xfrm>
            <a:off x="180421" y="97277"/>
            <a:ext cx="141564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Limitation 03</a:t>
            </a:r>
          </a:p>
        </p:txBody>
      </p:sp>
    </p:spTree>
    <p:extLst>
      <p:ext uri="{BB962C8B-B14F-4D97-AF65-F5344CB8AC3E}">
        <p14:creationId xmlns:p14="http://schemas.microsoft.com/office/powerpoint/2010/main" val="192172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6DE59-6657-4DAB-B1A2-9F05AFEBB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0" t="11195" r="24267" b="82973"/>
          <a:stretch/>
        </p:blipFill>
        <p:spPr>
          <a:xfrm>
            <a:off x="1101976" y="1058329"/>
            <a:ext cx="4481700" cy="277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A6383-AE9B-4066-9B09-7F8DFE236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2" t="27663" r="26993" b="38574"/>
          <a:stretch/>
        </p:blipFill>
        <p:spPr>
          <a:xfrm>
            <a:off x="255670" y="1402653"/>
            <a:ext cx="6077035" cy="277417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7074EA-C9AD-4B46-8F94-BC9E4CE65B63}"/>
              </a:ext>
            </a:extLst>
          </p:cNvPr>
          <p:cNvSpPr txBox="1"/>
          <p:nvPr/>
        </p:nvSpPr>
        <p:spPr>
          <a:xfrm>
            <a:off x="3510455" y="3258790"/>
            <a:ext cx="2634183" cy="7927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# </a:t>
            </a:r>
            <a:r>
              <a:rPr lang="en-IN" sz="1600" dirty="0">
                <a:sym typeface="Wingdings" panose="05000000000000000000" pitchFamily="2" charset="2"/>
              </a:rPr>
              <a:t>:-&gt;  Local temporary table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ym typeface="Wingdings" panose="05000000000000000000" pitchFamily="2" charset="2"/>
              </a:rPr>
              <a:t>## :-&gt; Global temporary table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A9BE1-CC86-49E7-9BAB-B4B09ED37E2A}"/>
              </a:ext>
            </a:extLst>
          </p:cNvPr>
          <p:cNvSpPr txBox="1"/>
          <p:nvPr/>
        </p:nvSpPr>
        <p:spPr>
          <a:xfrm>
            <a:off x="180421" y="97277"/>
            <a:ext cx="141564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Limitation 04</a:t>
            </a:r>
          </a:p>
        </p:txBody>
      </p:sp>
    </p:spTree>
    <p:extLst>
      <p:ext uri="{BB962C8B-B14F-4D97-AF65-F5344CB8AC3E}">
        <p14:creationId xmlns:p14="http://schemas.microsoft.com/office/powerpoint/2010/main" val="240948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08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4</cp:revision>
  <dcterms:created xsi:type="dcterms:W3CDTF">2022-12-12T18:06:32Z</dcterms:created>
  <dcterms:modified xsi:type="dcterms:W3CDTF">2022-12-12T18:33:11Z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2022-12-12T18:06:34Z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b26a3b03-8e7b-40e5-ad66-84812efd9cba</vt:lpwstr>
  </property>
  <property fmtid="{D5CDD505-2E9C-101B-9397-08002B2CF9AE}" pid="8" name="MSIP_Label_19540963-e559-4020-8a90-fe8a502c2801_ContentBits">
    <vt:lpwstr>0</vt:lpwstr>
  </property>
</Properties>
</file>