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CBEA-1E1E-4850-9184-248C4237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6547-F471-4DF0-9302-ECC94005F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F8DF-E3ED-4833-A288-41CECA8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B228-D736-4290-A943-48A09F9A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3A6E-C913-4BA0-9981-744848BE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A340-78AE-48F6-8EE6-1ACA6EA7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FCC74-99A2-4D40-A23B-867FB516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567B-CEF8-4E2D-B8BC-92753E6A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3A97-5C36-4007-9499-86113FE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88A9-9F97-4115-848D-F6AD0FA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8E31A-7F30-4FD4-A080-02DE747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D1C6D-4559-4B7B-BD16-F6AEEC33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B11D-AAD4-4F59-8F6C-D74C2FDB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6983-E22F-4249-90D2-6886ECE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D414-75CA-4B10-8F97-E2FBEA1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AD6-C413-42CD-9DC6-7A055ABE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F54D-65D4-4841-B97D-9F0FB08B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5BB1-C508-4A57-A5A3-16B3B927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872C-D9B8-452B-8E2F-40DB7FAA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095B-8552-4705-AEEA-1FA5261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47DE-B630-4E0B-B603-25D3C21B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E83D-CD47-45B1-844A-D2ACBE16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1A58-BDB3-4F89-AAB7-AC1782A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4BED-401E-421F-8FAD-C454833E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20B7-5E79-4592-B4F6-3005F45C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3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ACFD-1689-45EF-B0DD-15FD795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8093-E5D8-46F1-B7B8-21D1FD61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1477-5E94-4BFB-BE00-B3636BC9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29CA-F08E-40B3-976D-EFECB01F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10F4-1FF1-4800-A817-B9D54BA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F7D1-6AD7-4D85-9A4F-E75C7C50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3504-F031-456A-BC3B-989F5D22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602D-A362-4613-BED0-8F119DC0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D8D8-2EE4-459C-B572-98521692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0BDC7-5787-490B-A5A3-66B0356A2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7CB9-BDE6-4A90-BCC0-4A9428C82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12A98-9C06-4203-B04F-ECEEFFF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7B273-86C1-45AB-89EB-70AB9132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A78E5-DC47-425B-AEF2-BB81F49C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7150-2C75-420C-9620-5A686E94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2A455-5E71-4C55-87BE-B46BA63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B3AE-B77F-441B-BD40-03CAC7F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D76AB-F958-49FA-B57B-E461507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B4C10-ACE3-4582-B990-9ED7E911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3828A-4447-48E1-9B35-90A067C8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3846-CD20-45A2-9346-EF776F7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F671-3757-4F85-9F52-902C96CD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38FA-243A-4212-B3E2-3E3308C4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651D-F5D5-49B0-A0B7-0F113431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91A8-7114-4EFB-872F-6320053D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8B9D-604F-49BC-A9D1-D9CBDCB8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5937F-AE3F-4324-B1DD-D73F694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461-6063-487C-981B-52656A3F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53B8-E65C-4EBC-8FF5-C06D23C00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6DE3-2594-4CE7-BA19-BD3ACB7D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B352-D8DC-4869-8F2E-432A0D3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89F85-0174-4A36-B1DF-4AAE781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8BAC-F939-46AB-840B-909326ED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415DC-106B-4C95-B98E-B1604DCF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19984-6C34-4D96-AEA4-BCA22597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B5D4-4A08-4972-BF7E-FF45F8B82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0208-EDDC-4A52-84D6-4AF9521FE16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99A9-3895-4EC2-B2E7-46BD0A759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B8B-87BA-44B0-94D3-E1329B1B6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57E0-8242-4B02-BA7A-7045EC8E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0AC9E3-88FE-4B28-B967-C4CB3D0D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9" r="1942" b="3267"/>
          <a:stretch/>
        </p:blipFill>
        <p:spPr>
          <a:xfrm>
            <a:off x="6718589" y="511177"/>
            <a:ext cx="4651375" cy="2697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D4792-01F2-4795-B767-D2E5B82AE221}"/>
              </a:ext>
            </a:extLst>
          </p:cNvPr>
          <p:cNvSpPr txBox="1"/>
          <p:nvPr/>
        </p:nvSpPr>
        <p:spPr>
          <a:xfrm>
            <a:off x="6718589" y="123247"/>
            <a:ext cx="253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Structure of employee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2516F-80A8-4173-A4D4-59DB297E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80" y="123247"/>
            <a:ext cx="2124075" cy="6038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D3840-32BF-4D78-8F67-6D900D37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2" y="123247"/>
            <a:ext cx="2171700" cy="607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5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7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46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58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2022-11-03T04:52:39Z</dcterms:created>
  <dcterms:modified xsi:type="dcterms:W3CDTF">2022-11-03T05:00:08Z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2022-11-03T04:52:39Z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4f243461-58d0-4042-97fb-4fc08bab0322</vt:lpwstr>
  </property>
  <property fmtid="{D5CDD505-2E9C-101B-9397-08002B2CF9AE}" pid="8" name="MSIP_Label_19540963-e559-4020-8a90-fe8a502c2801_ContentBits">
    <vt:lpwstr>0</vt:lpwstr>
  </property>
</Properties>
</file>