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9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4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EDBB-E58F-4D05-8752-9C6E91D2AD88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6429-1D3B-416E-B7E2-C3F2D62A1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64FB8C-F90C-429B-A0C2-31C27542D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7" t="19710" r="48397" b="8261"/>
          <a:stretch/>
        </p:blipFill>
        <p:spPr>
          <a:xfrm>
            <a:off x="149087" y="109330"/>
            <a:ext cx="4108440" cy="63809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EC97408-D06B-4453-8866-F3BBEE7564EE}"/>
              </a:ext>
            </a:extLst>
          </p:cNvPr>
          <p:cNvSpPr/>
          <p:nvPr/>
        </p:nvSpPr>
        <p:spPr>
          <a:xfrm>
            <a:off x="2663687" y="1341782"/>
            <a:ext cx="1603779" cy="51584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3687" y="1341782"/>
            <a:ext cx="761901" cy="40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86CBF0-6BAA-4DE0-82EF-924963FF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19131" r="40896" b="33043"/>
          <a:stretch/>
        </p:blipFill>
        <p:spPr>
          <a:xfrm>
            <a:off x="159026" y="99392"/>
            <a:ext cx="6828183" cy="3138301"/>
          </a:xfrm>
          <a:prstGeom prst="rect">
            <a:avLst/>
          </a:prstGeom>
          <a:ln w="1587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0B3B05-8ACA-4A76-9D2F-67EEE5C65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8" t="44638" r="21740" b="18405"/>
          <a:stretch/>
        </p:blipFill>
        <p:spPr>
          <a:xfrm>
            <a:off x="159026" y="3260037"/>
            <a:ext cx="6828183" cy="242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DC9450-301A-4D8F-8A39-D2A215C36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76" t="76522" r="17744" b="11739"/>
          <a:stretch/>
        </p:blipFill>
        <p:spPr>
          <a:xfrm>
            <a:off x="159026" y="6013077"/>
            <a:ext cx="6788427" cy="805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D643725-8D09-43F3-B08D-2F64B7B9A4FD}"/>
              </a:ext>
            </a:extLst>
          </p:cNvPr>
          <p:cNvSpPr/>
          <p:nvPr/>
        </p:nvSpPr>
        <p:spPr>
          <a:xfrm>
            <a:off x="159026" y="99392"/>
            <a:ext cx="6828183" cy="6659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8B50CB5-2164-45DB-8C7D-1081AEABA616}"/>
              </a:ext>
            </a:extLst>
          </p:cNvPr>
          <p:cNvSpPr/>
          <p:nvPr/>
        </p:nvSpPr>
        <p:spPr>
          <a:xfrm>
            <a:off x="5068957" y="1093304"/>
            <a:ext cx="1878496" cy="983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2ACE36-B595-4BA5-B0AA-8550332D7733}"/>
              </a:ext>
            </a:extLst>
          </p:cNvPr>
          <p:cNvSpPr/>
          <p:nvPr/>
        </p:nvSpPr>
        <p:spPr>
          <a:xfrm>
            <a:off x="2498036" y="4010392"/>
            <a:ext cx="1878496" cy="233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1174728-9085-4A5B-AB7A-249E91F122DC}"/>
              </a:ext>
            </a:extLst>
          </p:cNvPr>
          <p:cNvSpPr/>
          <p:nvPr/>
        </p:nvSpPr>
        <p:spPr>
          <a:xfrm>
            <a:off x="2498036" y="4355753"/>
            <a:ext cx="1878496" cy="233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B3FDB7-54DE-4211-9A0E-13FBD45FB6FD}"/>
              </a:ext>
            </a:extLst>
          </p:cNvPr>
          <p:cNvSpPr/>
          <p:nvPr/>
        </p:nvSpPr>
        <p:spPr>
          <a:xfrm>
            <a:off x="3366054" y="4720992"/>
            <a:ext cx="907772" cy="427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A7BF263-A67E-4C6B-857B-085D635199F4}"/>
              </a:ext>
            </a:extLst>
          </p:cNvPr>
          <p:cNvSpPr/>
          <p:nvPr/>
        </p:nvSpPr>
        <p:spPr>
          <a:xfrm>
            <a:off x="1805610" y="6473994"/>
            <a:ext cx="1692964" cy="215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FFB09E6-E3B3-4023-9544-837451C6E55B}"/>
              </a:ext>
            </a:extLst>
          </p:cNvPr>
          <p:cNvSpPr/>
          <p:nvPr/>
        </p:nvSpPr>
        <p:spPr>
          <a:xfrm>
            <a:off x="4591880" y="6473994"/>
            <a:ext cx="1692964" cy="215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E24984-8417-4D2D-B227-092D65D71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41" r="2500" b="20144"/>
          <a:stretch/>
        </p:blipFill>
        <p:spPr>
          <a:xfrm>
            <a:off x="152400" y="159026"/>
            <a:ext cx="10999304" cy="387182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B0951A-9548-4FEA-9D51-9227BE290667}"/>
              </a:ext>
            </a:extLst>
          </p:cNvPr>
          <p:cNvSpPr/>
          <p:nvPr/>
        </p:nvSpPr>
        <p:spPr>
          <a:xfrm>
            <a:off x="5953540" y="3518451"/>
            <a:ext cx="1560443" cy="457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2B380A-00F3-4011-8720-1DEC0A13AD04}"/>
              </a:ext>
            </a:extLst>
          </p:cNvPr>
          <p:cNvSpPr/>
          <p:nvPr/>
        </p:nvSpPr>
        <p:spPr>
          <a:xfrm>
            <a:off x="5082210" y="1888435"/>
            <a:ext cx="642730" cy="258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774CF4-3805-4562-B624-EAD672E55A8A}"/>
              </a:ext>
            </a:extLst>
          </p:cNvPr>
          <p:cNvSpPr txBox="1"/>
          <p:nvPr/>
        </p:nvSpPr>
        <p:spPr>
          <a:xfrm>
            <a:off x="3448879" y="4080550"/>
            <a:ext cx="617021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Click on source2 and under Projection, change the data type from string to integer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29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2022-11-01T07:06:21Z</dcterms:created>
  <dcterms:modified xsi:type="dcterms:W3CDTF">2022-11-01T07:09:30Z</dcterms:modified>
</cp:coreProperties>
</file>