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CE3E-B564-49F4-96DF-DFB4D3BF1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1D347-42B8-4ABD-AFEF-57948B46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7E01-1607-4157-889F-F44C3AF4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BD56-505E-4C5E-AEB5-F6BF4BF1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3343-B26A-487B-8CFF-B18E9384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6CA-010B-47F8-B73B-714BE80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7C933-2F52-4106-9BDD-409055780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F72C-ADA9-4994-A52E-323EA3A9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0C99-A56E-4FCB-9885-B5C441A9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1BE6-84FD-423E-9B81-0807FABB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5B8C9-8D86-45DF-B283-4EAEDCC79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3713-9941-43F0-B060-DD935CFE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50F-5227-4F19-928F-E292A2B7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8FC5-7E09-46BD-9329-86C50025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F5BF-EDD1-4EEF-B5D9-022924F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3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59-284B-455D-85F6-FD35D200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72F4-F132-4389-ABB9-A55B1DC4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609-9E4D-4905-B1FD-DA2CFE19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6387-FD74-4E5F-BB03-627514F1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B35E-4A75-45AB-8BDE-E3634A55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1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6689-5E60-4073-A367-35FECCDC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D7B2C-015E-4457-86FC-D6B1E0A5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E71D-1199-4753-A2D2-B29A263E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F773-A828-430F-9826-A70DF107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60B4-9D16-48CA-BE26-C5F32C5C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A2CA-C0FB-4C67-B701-C091343B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D52A-E30F-4C97-8B68-AC5ED3AD1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46946-0AE9-4BF9-9D07-912D51F2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C8F6B-9120-4BC7-B9FC-282FBF26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B544-6669-4FC2-A26B-480C75EB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0B1F-E0D3-4A43-BE87-C5AB088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8CB0-B8DB-47E4-A015-D18B92C3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4508C-070A-49F7-9EB4-8D8ABE68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07288-B1EA-45F5-9FE2-53980F93A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6267F-F032-4CFB-BADD-670C81BDD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C2BC3-1DB4-4674-8927-61143307C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8753-6013-4310-AE92-2CF0733F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2CEAE-D058-41B5-8523-A481B453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9E4D4-472C-4A4A-870A-E141A7E2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7702-6272-4E6D-9460-B1552437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54DF2-5550-4633-8944-C8C9D1AA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3FBB-86A7-4FD8-A3EF-ECF9F911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4F013-E469-480D-9D08-14CF19B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2EBBE-3EB5-49AD-B5E7-9AD82762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2A77B-B736-49F0-AF70-766D5D37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24410-8835-42FE-88DE-ECD43E0D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4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796E-8C9F-4E8C-8F1E-DB8387C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4836-AE10-493B-AB04-7D18DA68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CD553-F476-4C43-A6DF-9824ED6DD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FAB4-C01E-405F-B986-3046D07D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594BD-1BB6-483A-BFA0-69130A5F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FC16-E5DC-4B5E-AA05-2BE4846F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3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177A-6767-47FC-9F39-B4547C24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793AA-6CFD-48EF-9776-A1420F1CA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85977-22BC-4BCA-AC93-A7DB26CE5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3B7C-E0A2-42D7-B5A5-561BFEFF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99363-32CF-43BB-9FB0-608257E6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453B3-A6E8-4ECD-BD57-F69AC513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4753B-4695-478A-AB50-6BA87527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6FE2-7D33-429A-881E-88ADD024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1514-5627-45B2-B533-D39EBF192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B267-D468-4B23-9E4A-2267C7509A7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1DD3-33BE-4182-9B90-7E5A64BFA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1EFE-0C93-47CF-AF36-70D646569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A1CF-A438-4E0F-B6BB-2762EA1E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33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2023-02-19T14:08:07Z</dcterms:created>
  <dcterms:modified xsi:type="dcterms:W3CDTF">2023-02-19T14:08:14Z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2023-02-19T14:08:08Z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327606ad-ca87-47d0-b7c0-38fb5d90240a</vt:lpwstr>
  </property>
  <property fmtid="{D5CDD505-2E9C-101B-9397-08002B2CF9AE}" pid="8" name="MSIP_Label_19540963-e559-4020-8a90-fe8a502c2801_ContentBits">
    <vt:lpwstr>0</vt:lpwstr>
  </property>
</Properties>
</file>