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C2E5-0732-4750-B897-FDD2451B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C9C5-2F6C-4B52-99BD-782169C6F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916A-2C2F-44AB-A2C0-93086D4A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B0D0-BA91-4494-B2EF-3900B6A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FC4A-41A7-4343-AE37-14F48081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AF3A-5FEA-4025-8163-178B77D3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6C5E1-9F01-4B75-8F46-B23F04EE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028A-9481-4A5F-92AC-B35A9547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D78D-C536-4292-AAA9-5ADDBDC2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DF01-1007-410B-85AF-8C5A451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E76B3-6B93-4BCB-A3C6-E8A6EFFF9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AE501-913B-4048-A73F-790F4439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29A6-3DD5-4649-98D0-A6C85D86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9BAE-7E7B-495F-8FD0-7886BCFE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6ADF-58AC-4924-8020-D02129B8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9068-11A9-44D0-B58D-677751EB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0CE6-FEAE-462E-BAA0-07FF1954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A851-FF25-4385-940E-C3B044C2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F156-BD95-493F-8470-C61ED3BA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9B7D-4AE5-47D7-9066-77D18EE5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1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84FD-4F07-40D3-BD84-E5C0C334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E8925-49C2-4633-A371-7489A33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83BB-8604-4FD4-9EF4-00137433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5E11-EE38-461A-A45A-9BF86D9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2758-8DAA-4BCB-91CA-6A85A7B4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4077-FE8F-4C77-AF10-8426E480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435E-6F13-406C-B2E4-6A370F779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293A-2830-4D02-B7E5-6D46F334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8213E-F2B2-4609-95F4-FE70CB32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0DFB6-ABA2-450F-9E25-B77C2F91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64D3-265D-4B72-A853-0F2FDB5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C7B4-8356-4C1D-B962-EBE004B9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169BA-FE9E-4467-B4E6-2DFEC223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69C01-DEA2-4486-9103-2B9F6378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E8A6F-131D-4043-A4DF-D3BCE5FA7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527FA-034B-4D4E-830F-413236AA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4FFC1-0460-4FA6-8C99-0E06BB54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A590B-B6B8-4A20-8807-AD69E269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CF112-EA1F-48D0-B77C-4E27B3D0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E059-9FAB-4FC8-9E2E-D38B3330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CFA52-69B0-4BB4-B06B-BDFEA755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DA1DB-0DD6-4BA1-BC8E-FA7A4AAF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B78CC-8350-44CD-8FD0-BECC167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86671-66B6-460A-AFC8-6A30573D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56CD1-376D-4EA2-A1C0-80CC5378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19C47-E3B3-4036-B8A6-C99BDAD7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9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82A5-377A-4E9D-AAD5-2C744871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A053-47E0-40E8-ACA1-79FCC30F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3712-2588-4A82-849C-621286E96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D29F-732C-489E-9E26-CA40A4AE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F9096-79E6-4C6D-9313-840E832E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FE05-D9B3-4AC7-861F-B0EBE336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14BA-2936-491E-ADFE-6C75D6C3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C4777-0F30-4E1B-B44B-A05BD57C6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C2E91-5E15-4D27-AD44-0EB4D9C7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DB16-F157-405A-917F-DF8A6606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BD84-B221-42CB-A7DC-F7A6034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E72B-37B9-4887-AA23-A8119E0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10B44-5720-4A24-ABDB-E91A25E7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71E3-6F3B-4F2A-A5AC-F638DE9B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0173-16AF-4B37-8D56-92B90EA46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181E-FC2A-4891-9480-B985D3FF083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3B57-731A-4C8B-A964-D70A7232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770-8D47-4EF7-A96F-29866FDE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3D6D-31D9-4BEE-9F7D-575299B6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6120B-7517-4DBC-8DD3-B2371D74B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51159" r="59973" b="12609"/>
          <a:stretch/>
        </p:blipFill>
        <p:spPr>
          <a:xfrm>
            <a:off x="298174" y="238539"/>
            <a:ext cx="1461647" cy="1699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A97685-E517-4156-8BA4-B5E46833A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62"/>
          <a:stretch/>
        </p:blipFill>
        <p:spPr>
          <a:xfrm>
            <a:off x="1858618" y="238539"/>
            <a:ext cx="1412510" cy="16995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CD71D-63AC-491A-BF67-7F286DD4750A}"/>
              </a:ext>
            </a:extLst>
          </p:cNvPr>
          <p:cNvSpPr/>
          <p:nvPr/>
        </p:nvSpPr>
        <p:spPr>
          <a:xfrm>
            <a:off x="298175" y="308113"/>
            <a:ext cx="2972954" cy="16300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2022-09-01T18:03:24Z</dcterms:created>
  <dcterms:modified xsi:type="dcterms:W3CDTF">2022-09-02T06:18:26Z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2022-09-01T18:03:24Z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049ae312-b529-4543-852b-b71a530c6ee3</vt:lpwstr>
  </property>
  <property fmtid="{D5CDD505-2E9C-101B-9397-08002B2CF9AE}" pid="8" name="MSIP_Label_19540963-e559-4020-8a90-fe8a502c2801_ContentBits">
    <vt:lpwstr>0</vt:lpwstr>
  </property>
</Properties>
</file>