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048-57C8-4028-812B-FC298AF9A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8F6E-711B-482B-B483-2872C4A9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C262-772A-4AA4-B4B9-9F7B5E1B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7CC9-B1E7-4070-A321-F4F6B71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E448-42F9-43B6-9CFF-0ADF0176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6EA9-C58E-4B33-B7C7-5A5A2BB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9A5FD-0E11-4A4A-9A09-AEC0E31C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C1B2-BF23-419A-A2DE-BE5E2F12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6522-68E6-4AEC-B5E6-16F95CF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DC36-C394-4104-8DFE-3C97CFC3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9C2C-4D6E-4BE6-B7A8-D53D8AF6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CDE5-DFD4-41FE-B792-A2DFDACC6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F7C1-9F81-4FBE-B44A-84C5F17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438C-BCE1-4D98-86EC-0C6826E0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F623-78B2-4117-8F4B-8B960FEA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737F-7144-42BF-AB09-8E1CA784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868-B7BC-41F5-B8F8-7E6C3218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6B13-9A80-44C1-802D-2598E88B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3516-B28A-4B9B-905C-66CD7FE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F270-2E93-439F-A2E3-909E3192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CA4E-BFA0-438D-8A7A-6BC91535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311C-C277-44F9-B809-E3529864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3A6B-1A3B-4235-94A6-B5BB13EA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098-75D6-4F86-80F1-6331D79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3374-F9A2-4A5F-95D0-19A5952A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582-00C1-4468-81A0-B5BCD6C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0043-AC29-45E5-A442-B9F859C37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C91A-222B-46B3-945D-21D65117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C2B3-27C4-4AD7-BF07-FEDD209A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B4E5-2AF6-43B4-8CE2-41207268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92E3-70CE-4FD3-9512-B3A2B3A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C7B4-DA68-416D-B05E-BE07E3A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92D1-D167-4E12-95FD-AE5F9C19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26A9-9D31-4AD7-8022-B275A401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5E454-2A52-4B5D-A7C2-9E3EF559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C504A-C7AF-418B-963F-96EE69623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F5C76-AE50-47BF-B373-F3FB7025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33FD4-9F3C-495C-AF47-452DCCE1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6233A-8ADD-495D-BEA9-C58B8B4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8F1-4768-4745-BC33-19D920E9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A0969-BEB5-4BA4-B13E-3E8661EF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7DC35-0C16-4C68-B541-CD4C95F5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980A5-AA49-4B3C-AABF-6E6B1A77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DE4BA-3D94-4CBE-B861-0BEA45B6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21511-A49E-4992-B994-77B3667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3600-A901-4828-A1A3-88A65CBA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400D-6981-44D8-9B34-0497B448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EF60-2C33-489B-8F19-6721E990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BC5C-4956-4153-AE06-71E8FAFA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0E35-E7CC-4531-896B-300D4CDA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6C9D-2AA9-4DEC-9804-9176411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DE498-BC43-4EE5-83AB-2D24C228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EC4-3315-466A-8226-1D112933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16228-4763-447F-9826-1DB523108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93FA-252D-4AB4-923C-51A73F80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3616-E8F7-43B2-B923-A5D1854E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287C-F7A3-4340-A5F2-68C4FC95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F6DD-B89F-426C-BA20-02534DCC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96043-70D1-4AE4-AE73-6615E0C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26D9-BEED-4C90-8ECF-D5535B18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C15B-F75B-498D-9B61-FF5A21C47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E8BE-D78F-42F3-940C-97A5F1F7A4C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F5C9-9124-4305-8AE9-E5FE6692A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402A-4260-4D0D-8D81-7EBA5282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4CF5-CA98-47A1-B3FB-9358BBEEE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CAB35-B478-4C0E-9316-F193F4C28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t="728" r="1988" b="4379"/>
          <a:stretch/>
        </p:blipFill>
        <p:spPr>
          <a:xfrm>
            <a:off x="198783" y="238539"/>
            <a:ext cx="9631017" cy="25095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03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5C2E8-2007-400F-AD11-E82FFD65E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3" t="37681" r="40734" b="33624"/>
          <a:stretch/>
        </p:blipFill>
        <p:spPr>
          <a:xfrm>
            <a:off x="159026" y="208722"/>
            <a:ext cx="7988650" cy="34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2022-08-29T10:04:54Z</dcterms:created>
  <dcterms:modified xsi:type="dcterms:W3CDTF">2022-08-29T16:54:39Z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2022-08-29T10:04:58Z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201fa5f1-2029-4618-b035-3090fdb92341</vt:lpwstr>
  </property>
  <property fmtid="{D5CDD505-2E9C-101B-9397-08002B2CF9AE}" pid="8" name="MSIP_Label_19540963-e559-4020-8a90-fe8a502c2801_ContentBits">
    <vt:lpwstr>0</vt:lpwstr>
  </property>
</Properties>
</file>