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DF94-EC8A-497B-A287-ED2A2DFF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4E369-D5C1-4392-96F9-8C64629A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8490-DC3C-45FD-989A-6CD0C894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9968-DCF5-425A-9779-E8D33150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1DAB-19C6-4790-A117-191FEFB6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E343-D4D2-4A0A-B61F-9B41EEF5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840D3-F972-4FAB-B163-04903018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A63A-9E81-4982-91D2-ACF6FD9A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9B64-9046-43A0-80E1-F2891B30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E6DC-1AB6-47C3-A2AE-F748435A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FE6D-81FE-49C2-83B4-8FD174310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DA9E8-E12F-4CB2-9BD1-A8245F8C3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C1F7-3FDD-4169-A3ED-1430077A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2E23-5854-487A-A086-A177F319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3719-F7FC-414A-A8B9-EF6330E9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848D-0B9A-4D3B-8D52-2D96EC39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1F18-777E-4343-B2C2-71CF5019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AC38-5884-4DAC-A81F-C056C368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BE75-409D-4423-AF90-B4370D5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3556-BD43-4E95-B288-5DEBA69C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7C00-29B0-4403-BC63-D421B5DB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E6EB-F175-4FD6-A335-902326C5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20C4-EE1A-4A4B-AAB5-FA1FA465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EAD1-AE76-4D4C-8C71-4F068694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4C45-7562-4447-B89E-E47C65F8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7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F71-8414-48AE-AB02-D8659C13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9E9-CD58-44FD-A46F-7167DC568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5A989-0B1A-490A-8E34-928B8397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ABEA-3B3B-417E-82CF-9DAEEC27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905B-666A-4A73-AC66-00D80D88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1869-CE31-4788-887D-32669026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B3DC-9685-4E7D-B4D7-B121C574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CBBFC-2DE0-4FE2-AC9F-E9310998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01A82-14CF-4647-8D44-772D14A61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C389D-B560-4316-997F-CF745101F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C77C-CE9D-4299-8E91-7E7C7E490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9C105-5521-4BC1-8F0A-4D427891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BA741-4214-452C-AA0E-42F83DFE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CF22D-6956-4EF7-A9C6-F0D1897F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C265-10CC-4CF0-AEAF-F5B8ACF3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89624-208A-4033-AB93-0EE40D3A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0D60D-A5E9-4351-AE44-3B635512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5A7E3-CA59-43A8-B547-4A1523D3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B94A7-9EED-4012-9F8D-6B77AF37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19DC6-3EC8-4CB0-B8EF-9C0B74F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44A00-5E36-4C28-B229-BF47B8FA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1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3C73-1549-4867-930B-E9EEC0BD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7575-DEDE-4076-A36C-B63AA69A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DD37C-099A-48A2-9D30-AF143E84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CAAB-1FCE-4135-AF21-4DA00A8F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7D9E4-740A-4C16-96CC-4CDDEDFD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8C9A1-9F89-4E65-A541-A1E19C57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6373-D2A9-4751-9C57-DC2750D4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B3197-DE17-47EB-AC8C-80B10D837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733E-8F4D-44D2-B119-C8D1AB38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8AFF-1431-4D04-979E-0DB0CC25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6A261-4540-4264-A8FA-B8911DD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9A6B9-F32A-4AFE-9E6D-86B1A722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C6B00-9102-4DF5-9273-A82131D8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B5B3-CCA0-4B31-9776-2B3D6EE64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0CE5-0E46-43F2-9CFC-6FF07794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6775-BEAA-4925-ACEB-3E4AD92D10E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5604-356F-4F77-833D-0E10C1DB2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A0AE-9B23-4B97-B935-723D6703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E991-09E6-4FF4-A41A-4B3223370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067A9-7BB3-4ACC-AAA2-529F1AFAF275}"/>
              </a:ext>
            </a:extLst>
          </p:cNvPr>
          <p:cNvSpPr txBox="1"/>
          <p:nvPr/>
        </p:nvSpPr>
        <p:spPr>
          <a:xfrm>
            <a:off x="5194952" y="256429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SELF JOIN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7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916FD-975A-470F-911B-DDF8C2DE8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" t="30000" r="66251" b="40145"/>
          <a:stretch/>
        </p:blipFill>
        <p:spPr>
          <a:xfrm>
            <a:off x="238540" y="884582"/>
            <a:ext cx="3866322" cy="2047461"/>
          </a:xfrm>
          <a:prstGeom prst="rect">
            <a:avLst/>
          </a:prstGeom>
          <a:ln w="15875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D475F-59D2-4CDC-8284-3EF76103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8" t="32609" r="24185" b="40145"/>
          <a:stretch/>
        </p:blipFill>
        <p:spPr>
          <a:xfrm>
            <a:off x="4313583" y="1063485"/>
            <a:ext cx="3203712" cy="1868558"/>
          </a:xfrm>
          <a:prstGeom prst="rect">
            <a:avLst/>
          </a:prstGeom>
          <a:ln w="15875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1C471C-C8FA-4D6C-B753-56C4C13B42D0}"/>
              </a:ext>
            </a:extLst>
          </p:cNvPr>
          <p:cNvSpPr/>
          <p:nvPr/>
        </p:nvSpPr>
        <p:spPr>
          <a:xfrm>
            <a:off x="238540" y="884582"/>
            <a:ext cx="7374834" cy="2117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505CE-2274-4B12-AF54-EC2FFD2A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0" y="3180520"/>
            <a:ext cx="4880112" cy="31042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83367D-69FE-4A5D-91BD-A1C91DE0B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931" y="3180520"/>
            <a:ext cx="5483086" cy="14686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E6F618-4121-4F7F-ADF1-185ADF9254BB}"/>
              </a:ext>
            </a:extLst>
          </p:cNvPr>
          <p:cNvSpPr txBox="1"/>
          <p:nvPr/>
        </p:nvSpPr>
        <p:spPr>
          <a:xfrm>
            <a:off x="149088" y="203935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Find Employees with salary more than their managers 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1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78555-B356-4A19-9DAD-3E31A759B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5" t="22029" r="18152" b="19421"/>
          <a:stretch/>
        </p:blipFill>
        <p:spPr>
          <a:xfrm>
            <a:off x="198782" y="258418"/>
            <a:ext cx="8726557" cy="44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4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F482D-0DAF-4BA0-9BF3-CDAB60643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9" t="52609" r="73343" b="34638"/>
          <a:stretch/>
        </p:blipFill>
        <p:spPr>
          <a:xfrm>
            <a:off x="159026" y="159025"/>
            <a:ext cx="1695866" cy="16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93E0A-81DE-4C7B-A67C-45257DB81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4" t="22319" r="19701" b="20870"/>
          <a:stretch/>
        </p:blipFill>
        <p:spPr>
          <a:xfrm>
            <a:off x="208721" y="178904"/>
            <a:ext cx="7517229" cy="43334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76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55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4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9</cp:revision>
  <dcterms:created xsi:type="dcterms:W3CDTF">2022-08-21T08:16:24Z</dcterms:created>
  <dcterms:modified xsi:type="dcterms:W3CDTF">2022-08-24T17:56:03Z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2022-08-21T08:16:26Z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26f85000-63cc-4542-a874-c620e3dd7e3d</vt:lpwstr>
  </property>
  <property fmtid="{D5CDD505-2E9C-101B-9397-08002B2CF9AE}" pid="8" name="MSIP_Label_19540963-e559-4020-8a90-fe8a502c2801_ContentBits">
    <vt:lpwstr>0</vt:lpwstr>
  </property>
</Properties>
</file>