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4CC5-C4CD-4816-ADB1-D7A891496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B57C-3C30-49F8-A747-58AA2183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33EB-8C30-49C8-B5E2-78B7A50B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AE56-10B9-4091-B05E-A41AC7B1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751F-6377-4384-90CF-5C015FDD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F66-6C5F-4137-950C-B3202A58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D8974-CC7A-45A5-9A56-0FFEB6C5F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C6B9-9002-46C5-9BC6-30679222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4C07-3159-4E24-BFAC-F5B559F0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07D1-A649-4CFA-A52A-316E005C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55B22-2219-4BBB-8C42-6C273FB43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5A010-95B3-4B17-8121-D595B943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8A1E-D729-424C-86BC-D80731E6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7232-E06D-4A26-BA69-062B1DE1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87BF-951A-46B7-A885-9A651F02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9A90-46AC-4294-A6E7-8E178C6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437E-689D-4A6F-ABE6-56D7B930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D56A-F3E6-4C0F-A445-66B436A1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4F28-8B74-41A7-B86A-ADDDAA62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D2D5-AB8B-429B-9C72-3BB225D2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0807-43EE-4EBB-A376-9BBB5F2C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A4DA-E255-41F9-9178-2DD8304A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D566-67CE-4EEB-8B88-7AD95300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0C7D-F30E-45FA-85BC-049901FA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3082-9E05-4DD9-A63A-F0C0A09B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8ACB-F8AA-49B8-9A96-2ABD2FAA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98CF-99ED-4F14-B1A6-80E3510DE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2FD17-078F-4C29-9686-3759BA80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EF4C-3122-4FC8-9A0B-2CFC19AE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0096-1E01-4C52-813C-8A64B559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2DB6-AFFB-45C4-A86F-80D003A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0521-85BE-4966-B90C-FCFDB651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2820-2BB3-47CA-9A96-08DD24A0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1542C-D45C-40BA-945E-F674BAEE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B911F-2417-425B-A58B-56AC9346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B49A8-1A36-4E84-9BDA-49BAAE67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8031E-9652-49A8-BF79-5486728D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2409D-0D32-4E22-B044-86ED9FE6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A0000-61F7-4EA3-8957-097D922A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2EDE-0BB9-4BAF-95F7-CD63A955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427F-ECC6-4203-8467-19AC19C2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4573D-966B-481E-8C68-EF2DDB09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C92F-8B20-4AC1-A863-DF58C35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EC84B-9105-4192-967E-5359365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CD2CA-E9ED-4268-9E94-1CBAA04B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CD4DC-57FF-4180-98EA-FCEA967B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DD2-E845-47C6-A538-E4F13012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F93D-2D50-4ED8-A0FA-D83B106B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39E95-0F97-486E-B5BF-59439869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2E711-7E54-4A5D-A769-BCDF177F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A3CA-B5AC-45A7-AE58-EA219EBD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C6D92-BE87-40C5-9994-F4D82FFB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22D7-E25B-4E67-A662-6017BE71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25C1A-E23F-4068-BCB8-5154D0623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7FFE2-C629-4842-BDC4-362A7DC3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4708F-7767-4A4D-A67E-BEA6F1D5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DC2C3-EB8A-4BD5-ABA7-0F79853E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0B882-CBE1-477E-88BB-DDE646D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D1D04-2843-43F3-8AB2-FA6DEE76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124F-EC7E-44AA-B4B3-670E7C29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B6E7-39DB-4EAB-B4D8-796A6C49B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FD34-0F6F-4542-AC9B-8CC814B818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0D76-BADE-4A11-85F3-50CDB057D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15E2-375B-46C4-A985-374320EB2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EC64B-6E60-42F7-BD85-8B1F6334A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1" r="3894"/>
          <a:stretch/>
        </p:blipFill>
        <p:spPr>
          <a:xfrm>
            <a:off x="223632" y="288235"/>
            <a:ext cx="4000498" cy="16273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7BF7D-4009-4EC0-9266-0DA04B4B1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6"/>
          <a:stretch/>
        </p:blipFill>
        <p:spPr>
          <a:xfrm>
            <a:off x="4388128" y="288235"/>
            <a:ext cx="1565411" cy="14296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04A009-111B-40C7-8AFC-CB410EFC5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27"/>
          <a:stretch/>
        </p:blipFill>
        <p:spPr>
          <a:xfrm>
            <a:off x="6117537" y="288235"/>
            <a:ext cx="1565411" cy="5790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87BD2-C53D-4FC3-80EA-4AFF43E010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33"/>
          <a:stretch/>
        </p:blipFill>
        <p:spPr>
          <a:xfrm>
            <a:off x="6127476" y="1131725"/>
            <a:ext cx="4288733" cy="5331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DA403B-A803-4CAA-B320-85EF1100A0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18"/>
          <a:stretch/>
        </p:blipFill>
        <p:spPr>
          <a:xfrm>
            <a:off x="223631" y="2269619"/>
            <a:ext cx="4934777" cy="16273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75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00895-188C-4530-9450-11C533E5AB0D}"/>
              </a:ext>
            </a:extLst>
          </p:cNvPr>
          <p:cNvSpPr txBox="1"/>
          <p:nvPr/>
        </p:nvSpPr>
        <p:spPr>
          <a:xfrm>
            <a:off x="5334766" y="2613991"/>
            <a:ext cx="15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DISTINCT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4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1CC9C-13BB-4696-B84E-1BA160FD8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3572" r="47432" b="3113"/>
          <a:stretch/>
        </p:blipFill>
        <p:spPr>
          <a:xfrm>
            <a:off x="228599" y="248478"/>
            <a:ext cx="924339" cy="26061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CB328-C8FD-410D-80A0-B96A37739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6" t="3333" r="9319" b="4167"/>
          <a:stretch/>
        </p:blipFill>
        <p:spPr>
          <a:xfrm>
            <a:off x="1411356" y="248478"/>
            <a:ext cx="993914" cy="23725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1EBFA-5DA1-4526-A0FF-380A9DC9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492" y="248478"/>
            <a:ext cx="1238250" cy="32099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8697F-7AE7-4F88-B6B8-04E1C8D95F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4" r="5463" b="4113"/>
          <a:stretch/>
        </p:blipFill>
        <p:spPr>
          <a:xfrm>
            <a:off x="4253948" y="248478"/>
            <a:ext cx="1620078" cy="20275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27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00895-188C-4530-9450-11C533E5AB0D}"/>
              </a:ext>
            </a:extLst>
          </p:cNvPr>
          <p:cNvSpPr txBox="1"/>
          <p:nvPr/>
        </p:nvSpPr>
        <p:spPr>
          <a:xfrm>
            <a:off x="5334766" y="2613991"/>
            <a:ext cx="169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GROUP BY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48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00895-188C-4530-9450-11C533E5AB0D}"/>
              </a:ext>
            </a:extLst>
          </p:cNvPr>
          <p:cNvSpPr txBox="1"/>
          <p:nvPr/>
        </p:nvSpPr>
        <p:spPr>
          <a:xfrm>
            <a:off x="4764225" y="2613991"/>
            <a:ext cx="2663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ROW_NUMBER()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04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2022-08-17T15:58:16Z</dcterms:created>
  <dcterms:modified xsi:type="dcterms:W3CDTF">2022-09-06T04:31:38Z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2022-08-17T15:58:19Z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58ba3a2e-2809-43ba-a853-98896f72b393</vt:lpwstr>
  </property>
  <property fmtid="{D5CDD505-2E9C-101B-9397-08002B2CF9AE}" pid="8" name="MSIP_Label_19540963-e559-4020-8a90-fe8a502c2801_ContentBits">
    <vt:lpwstr>0</vt:lpwstr>
  </property>
</Properties>
</file>