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8163-3163-4AC5-8170-1AD0FE20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904E-2A88-4244-BC94-C33EAD4A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CE48-E610-4B89-AAC3-9659A4E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2A50-3F1C-4BE5-BB61-D421F102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4B41-B4A3-4A25-B5C8-9D957EB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B52B-14C3-4E31-81DE-0510514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EB431-4923-47D5-B013-DCA543DE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F39C-695B-4A38-A6EE-AF2BF703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05F7-E8E0-414B-81AD-44EF792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733A-FA7D-4D0D-810C-1E7A3493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30FB-C590-4FFF-8A83-319BDFBB9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9BAA-A1BB-4573-9D4D-A97244EA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A0F4-30E8-4509-B34A-8981C2A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7976-83CB-4D39-86E2-D9DA3E72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AE0F-C9A4-41A8-8612-9C59BDF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2DC3-9729-45AC-ACE3-1113E01D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F7CB-4166-4EF9-9046-E019EABC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8FC7-4E30-4B17-B5B6-62784430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9890-6908-4888-BFF5-8A7C82B1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BC8C-6260-46A8-BCEE-1817E81E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1CD-BC00-4987-83D8-BE93B6DB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8C051-208D-40C4-9AA1-149AD3D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6353-AA1B-4081-8530-71BE3BF4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3300-B8C3-4E41-BA59-709D6E1D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B339-7924-4289-BD07-FE4E3502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5B3C-6D7B-4F66-9A0F-D4C2D2E3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F5F5-B244-41BA-B66A-FE360DBDC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8636-2D05-42BE-8820-FC402D80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7728-3036-44CD-A6FE-ECFBB397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2CD4-56DE-43AB-B5D8-7407434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D929-F4E0-49A2-BBD1-FFFCD9E2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A639-0ECA-4D88-BC98-3B778907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0899-0337-4F31-8D09-76950AC3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7215-48F1-4303-8E13-76E5D137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4F9AE-0BF7-44CC-A8CC-BAE99D55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C2AED-F6CD-499E-BFDA-BDB7AFFF1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CD1E1-F2EA-421F-9AB7-4C3EC3CC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18D5-677B-4952-BC15-5CBF362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21F02-399F-4009-80F5-5D591CE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6C7-DC7B-471A-8E49-6E4F9E18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02805-FDCF-4EE2-B54B-A1E9DFA4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16488-3E9E-4D20-BA90-5613C1BF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05FF-4B7F-4844-B53C-996AA7B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9DFA6-0174-4440-B5CE-807E972C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834A-3FCD-45D6-9764-18A674F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BC6F-3137-421D-BDB2-D2F2B188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71D-0809-4567-A6F8-130DCF35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62FE-D87C-47CC-8457-9031FBB7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46CB5-681F-447B-8098-DFED0A93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B861-6AC0-4F5F-9908-F31793FC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62556-C119-45E0-9101-40354920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552B-C5BD-4711-A23B-CDB1516E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268-1B7F-4DB8-8768-E064C445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42E7C-672E-4611-B2F1-95ABE8BC8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74A26-4D60-491F-BBB1-BFF8715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D5FD2-CB07-424E-8405-1EBA260A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044CF-189A-4248-AD2D-C49AC309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E723-AFB9-4908-A16E-EFD669E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D730A-3B6B-4534-AE30-1EB6972A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6E2F-558B-438C-A4F0-99947240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98BE-CCC2-4DF1-A7DA-65BDE9C22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A5E2-404B-485A-83FC-DA115720CC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A1E0-DF4B-4C37-B05E-C1D14EBE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E390-2F16-47EA-92F9-D37B97F0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0B70-86FD-42E4-9CA1-E9739C36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8641B-B1B0-4274-9A99-537721867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" t="955"/>
          <a:stretch/>
        </p:blipFill>
        <p:spPr>
          <a:xfrm>
            <a:off x="248479" y="248479"/>
            <a:ext cx="9374463" cy="58208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36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D9671-F205-41C0-B62C-E36BF112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" y="186566"/>
            <a:ext cx="5968913" cy="27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2022-09-05T16:23:26Z</dcterms:created>
  <dcterms:modified xsi:type="dcterms:W3CDTF">2022-09-05T18:14:36Z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2022-09-05T16:23:26Z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25d40fbb-daa0-48f4-b922-74fe135902c2</vt:lpwstr>
  </property>
  <property fmtid="{D5CDD505-2E9C-101B-9397-08002B2CF9AE}" pid="8" name="MSIP_Label_19540963-e559-4020-8a90-fe8a502c2801_ContentBits">
    <vt:lpwstr>0</vt:lpwstr>
  </property>
</Properties>
</file>